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16"/>
  </p:notesMasterIdLst>
  <p:sldIdLst>
    <p:sldId id="256" r:id="rId2"/>
    <p:sldId id="257" r:id="rId3"/>
    <p:sldId id="258" r:id="rId4"/>
    <p:sldId id="263" r:id="rId5"/>
    <p:sldId id="264" r:id="rId6"/>
    <p:sldId id="260" r:id="rId7"/>
    <p:sldId id="270" r:id="rId8"/>
    <p:sldId id="265" r:id="rId9"/>
    <p:sldId id="266" r:id="rId10"/>
    <p:sldId id="268" r:id="rId11"/>
    <p:sldId id="269" r:id="rId12"/>
    <p:sldId id="267" r:id="rId13"/>
    <p:sldId id="262" r:id="rId14"/>
    <p:sldId id="271" r:id="rId15"/>
  </p:sldIdLst>
  <p:sldSz cx="9144000" cy="5143500" type="screen16x9"/>
  <p:notesSz cx="6858000" cy="9144000"/>
  <p:embeddedFontLst>
    <p:embeddedFont>
      <p:font typeface="Fredoka" pitchFamily="2" charset="-79"/>
      <p:regular r:id="rId17"/>
      <p:bold r:id="rId18"/>
    </p:embeddedFont>
    <p:embeddedFont>
      <p:font typeface="Georgia" panose="02040502050405020303" pitchFamily="18" charset="0"/>
      <p:regular r:id="rId19"/>
      <p:bold r:id="rId20"/>
      <p:italic r:id="rId21"/>
      <p:boldItalic r:id="rId22"/>
    </p:embeddedFont>
    <p:embeddedFont>
      <p:font typeface="Hanken Grotesk" pitchFamily="2" charset="77"/>
      <p:regular r:id="rId23"/>
      <p:bold r:id="rId24"/>
      <p:italic r:id="rId25"/>
      <p:boldItalic r:id="rId26"/>
    </p:embeddedFont>
    <p:embeddedFont>
      <p:font typeface="Hanken Grotesk Medium" pitchFamily="2" charset="77"/>
      <p:regular r:id="rId27"/>
      <p:bold r:id="rId28"/>
      <p:italic r:id="rId29"/>
      <p:boldItalic r:id="rId30"/>
    </p:embeddedFont>
    <p:embeddedFont>
      <p:font typeface="Hanken Grotesk SemiBold" pitchFamily="2" charset="77"/>
      <p:regular r:id="rId31"/>
      <p:bold r:id="rId32"/>
      <p:italic r:id="rId33"/>
      <p:boldItalic r:id="rId34"/>
    </p:embeddedFont>
    <p:embeddedFont>
      <p:font typeface="Inter" panose="02000503000000020004" pitchFamily="2" charset="0"/>
      <p:regular r:id="rId35"/>
      <p:bold r:id="rId36"/>
      <p:italic r:id="rId37"/>
      <p:boldItalic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  <p:embeddedFont>
      <p:font typeface="Open Sans Medium" pitchFamily="2" charset="0"/>
      <p:regular r:id="rId43"/>
      <p:bold r:id="rId44"/>
      <p:italic r:id="rId45"/>
      <p:boldItalic r:id="rId46"/>
    </p:embeddedFont>
    <p:embeddedFont>
      <p:font typeface="Open Sans SemiBold" panose="020B0706030804020204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73"/>
    <p:restoredTop sz="94649"/>
  </p:normalViewPr>
  <p:slideViewPr>
    <p:cSldViewPr snapToGrid="0">
      <p:cViewPr varScale="1">
        <p:scale>
          <a:sx n="136" d="100"/>
          <a:sy n="136" d="100"/>
        </p:scale>
        <p:origin x="488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font" Target="fonts/font26.fntdata"/><Relationship Id="rId47" Type="http://schemas.openxmlformats.org/officeDocument/2006/relationships/font" Target="fonts/font31.fntdata"/><Relationship Id="rId50" Type="http://schemas.openxmlformats.org/officeDocument/2006/relationships/font" Target="fonts/font3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9" Type="http://schemas.openxmlformats.org/officeDocument/2006/relationships/font" Target="fonts/font13.fntdata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45" Type="http://schemas.openxmlformats.org/officeDocument/2006/relationships/font" Target="fonts/font29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font" Target="fonts/font28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font" Target="fonts/font27.fntdata"/><Relationship Id="rId48" Type="http://schemas.openxmlformats.org/officeDocument/2006/relationships/font" Target="fonts/font32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46" Type="http://schemas.openxmlformats.org/officeDocument/2006/relationships/font" Target="fonts/font30.fntdata"/><Relationship Id="rId20" Type="http://schemas.openxmlformats.org/officeDocument/2006/relationships/font" Target="fonts/font4.fntdata"/><Relationship Id="rId41" Type="http://schemas.openxmlformats.org/officeDocument/2006/relationships/font" Target="fonts/font25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49" Type="http://schemas.openxmlformats.org/officeDocument/2006/relationships/font" Target="fonts/font3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SLIDES_API45518699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648" name="Google Shape;648;SLIDES_API45518699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SLIDES_API105496829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655" name="Google Shape;655;SLIDES_API105496829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SLIDES_API100103774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662" name="Google Shape;662;SLIDES_API100103774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SLIDES_API84231124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676" name="Google Shape;676;SLIDES_API84231124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788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SLIDES_API141402646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690" name="Google Shape;690;SLIDES_API141402646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 2">
  <p:cSld name="BLANK_2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"/>
          <p:cNvSpPr/>
          <p:nvPr/>
        </p:nvSpPr>
        <p:spPr>
          <a:xfrm>
            <a:off x="5069925" y="2131775"/>
            <a:ext cx="4074000" cy="24402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46;p11"/>
          <p:cNvSpPr txBox="1">
            <a:spLocks noGrp="1"/>
          </p:cNvSpPr>
          <p:nvPr>
            <p:ph type="title"/>
          </p:nvPr>
        </p:nvSpPr>
        <p:spPr>
          <a:xfrm>
            <a:off x="5800725" y="571500"/>
            <a:ext cx="2771700" cy="1032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Hanken Grotesk"/>
              <a:buNone/>
              <a:defRPr sz="2700"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1"/>
          <p:cNvSpPr txBox="1">
            <a:spLocks noGrp="1"/>
          </p:cNvSpPr>
          <p:nvPr>
            <p:ph type="body" idx="1"/>
          </p:nvPr>
        </p:nvSpPr>
        <p:spPr>
          <a:xfrm>
            <a:off x="5800819" y="2661863"/>
            <a:ext cx="2771700" cy="1664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285750" rtl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48" name="Google Shape;148;p11"/>
          <p:cNvSpPr txBox="1">
            <a:spLocks noGrp="1"/>
          </p:cNvSpPr>
          <p:nvPr>
            <p:ph type="title" idx="2"/>
          </p:nvPr>
        </p:nvSpPr>
        <p:spPr>
          <a:xfrm>
            <a:off x="5800819" y="2295675"/>
            <a:ext cx="2771700" cy="323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sz="1200" b="1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11"/>
          <p:cNvSpPr>
            <a:spLocks noGrp="1"/>
          </p:cNvSpPr>
          <p:nvPr>
            <p:ph type="pic" idx="3"/>
          </p:nvPr>
        </p:nvSpPr>
        <p:spPr>
          <a:xfrm>
            <a:off x="571500" y="571500"/>
            <a:ext cx="4572000" cy="4572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0" name="Google Shape;150;p11"/>
          <p:cNvSpPr/>
          <p:nvPr/>
        </p:nvSpPr>
        <p:spPr>
          <a:xfrm>
            <a:off x="8431525" y="207305"/>
            <a:ext cx="556800" cy="556800"/>
          </a:xfrm>
          <a:prstGeom prst="plus">
            <a:avLst>
              <a:gd name="adj" fmla="val 34849"/>
            </a:avLst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 1">
  <p:cSld name="BLANK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"/>
          <p:cNvSpPr txBox="1">
            <a:spLocks noGrp="1"/>
          </p:cNvSpPr>
          <p:nvPr>
            <p:ph type="title"/>
          </p:nvPr>
        </p:nvSpPr>
        <p:spPr>
          <a:xfrm>
            <a:off x="571500" y="571500"/>
            <a:ext cx="4354200" cy="5541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Hanken Grotesk"/>
              <a:buNone/>
              <a:defRPr sz="2700"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2"/>
          <p:cNvSpPr txBox="1">
            <a:spLocks noGrp="1"/>
          </p:cNvSpPr>
          <p:nvPr>
            <p:ph type="subTitle" idx="1"/>
          </p:nvPr>
        </p:nvSpPr>
        <p:spPr>
          <a:xfrm>
            <a:off x="1225369" y="1415288"/>
            <a:ext cx="3700500" cy="14985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4" name="Google Shape;154;p12"/>
          <p:cNvSpPr txBox="1">
            <a:spLocks noGrp="1"/>
          </p:cNvSpPr>
          <p:nvPr>
            <p:ph type="subTitle" idx="2"/>
          </p:nvPr>
        </p:nvSpPr>
        <p:spPr>
          <a:xfrm>
            <a:off x="1225369" y="3073500"/>
            <a:ext cx="3700500" cy="14985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5" name="Google Shape;155;p12"/>
          <p:cNvSpPr txBox="1">
            <a:spLocks noGrp="1"/>
          </p:cNvSpPr>
          <p:nvPr>
            <p:ph type="title" idx="3"/>
          </p:nvPr>
        </p:nvSpPr>
        <p:spPr>
          <a:xfrm>
            <a:off x="6951919" y="1785994"/>
            <a:ext cx="1620600" cy="4155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nken Grotesk"/>
              <a:buNone/>
              <a:defRPr sz="1800" b="1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12"/>
          <p:cNvSpPr txBox="1">
            <a:spLocks noGrp="1"/>
          </p:cNvSpPr>
          <p:nvPr>
            <p:ph type="body" idx="4"/>
          </p:nvPr>
        </p:nvSpPr>
        <p:spPr>
          <a:xfrm>
            <a:off x="5759419" y="2282269"/>
            <a:ext cx="2813100" cy="2004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285750" rtl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7" name="Google Shape;157;p12"/>
          <p:cNvSpPr>
            <a:spLocks noGrp="1"/>
          </p:cNvSpPr>
          <p:nvPr>
            <p:ph type="pic" idx="5"/>
          </p:nvPr>
        </p:nvSpPr>
        <p:spPr>
          <a:xfrm>
            <a:off x="5939494" y="1353038"/>
            <a:ext cx="848400" cy="848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8" name="Google Shape;158;p12"/>
          <p:cNvSpPr/>
          <p:nvPr/>
        </p:nvSpPr>
        <p:spPr>
          <a:xfrm>
            <a:off x="83550" y="83555"/>
            <a:ext cx="556800" cy="556800"/>
          </a:xfrm>
          <a:prstGeom prst="plus">
            <a:avLst>
              <a:gd name="adj" fmla="val 34849"/>
            </a:avLst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2"/>
          <p:cNvSpPr/>
          <p:nvPr/>
        </p:nvSpPr>
        <p:spPr>
          <a:xfrm>
            <a:off x="640350" y="1453924"/>
            <a:ext cx="420900" cy="2250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FFFFFF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01</a:t>
            </a:r>
            <a:endParaRPr sz="900" b="1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60" name="Google Shape;160;p12"/>
          <p:cNvSpPr/>
          <p:nvPr/>
        </p:nvSpPr>
        <p:spPr>
          <a:xfrm>
            <a:off x="640350" y="3096451"/>
            <a:ext cx="420900" cy="2250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FFFFFF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02</a:t>
            </a:r>
            <a:endParaRPr sz="900" b="1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mpty">
  <p:cSld name="1_Empty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"/>
          <p:cNvSpPr txBox="1">
            <a:spLocks noGrp="1"/>
          </p:cNvSpPr>
          <p:nvPr>
            <p:ph type="title"/>
          </p:nvPr>
        </p:nvSpPr>
        <p:spPr>
          <a:xfrm>
            <a:off x="571500" y="1396819"/>
            <a:ext cx="5358300" cy="12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Hanken Grotesk"/>
              <a:buNone/>
              <a:defRPr sz="3600"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subTitle" idx="1"/>
          </p:nvPr>
        </p:nvSpPr>
        <p:spPr>
          <a:xfrm>
            <a:off x="571463" y="3303469"/>
            <a:ext cx="5358300" cy="443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4" name="Google Shape;164;p13"/>
          <p:cNvSpPr/>
          <p:nvPr/>
        </p:nvSpPr>
        <p:spPr>
          <a:xfrm>
            <a:off x="6793238" y="3559249"/>
            <a:ext cx="2046000" cy="2046000"/>
          </a:xfrm>
          <a:prstGeom prst="plus">
            <a:avLst>
              <a:gd name="adj" fmla="val 34849"/>
            </a:avLst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3"/>
          <p:cNvSpPr/>
          <p:nvPr/>
        </p:nvSpPr>
        <p:spPr>
          <a:xfrm>
            <a:off x="6677700" y="2883380"/>
            <a:ext cx="556800" cy="556800"/>
          </a:xfrm>
          <a:prstGeom prst="plus">
            <a:avLst>
              <a:gd name="adj" fmla="val 34849"/>
            </a:avLst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3"/>
          <p:cNvSpPr/>
          <p:nvPr/>
        </p:nvSpPr>
        <p:spPr>
          <a:xfrm>
            <a:off x="7801676" y="285750"/>
            <a:ext cx="1037400" cy="1037400"/>
          </a:xfrm>
          <a:prstGeom prst="plus">
            <a:avLst>
              <a:gd name="adj" fmla="val 34849"/>
            </a:avLst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Paragraph v2 - Image">
  <p:cSld name="TITLE_AND_BODY_1_3_1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500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4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0" name="Google Shape;170;p14"/>
          <p:cNvSpPr txBox="1">
            <a:spLocks noGrp="1"/>
          </p:cNvSpPr>
          <p:nvPr>
            <p:ph type="body" idx="1"/>
          </p:nvPr>
        </p:nvSpPr>
        <p:spPr>
          <a:xfrm>
            <a:off x="566250" y="1382725"/>
            <a:ext cx="3986700" cy="32805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9pPr>
          </a:lstStyle>
          <a:p>
            <a:endParaRPr/>
          </a:p>
        </p:txBody>
      </p:sp>
      <p:sp>
        <p:nvSpPr>
          <p:cNvPr id="171" name="Google Shape;171;p14"/>
          <p:cNvSpPr/>
          <p:nvPr/>
        </p:nvSpPr>
        <p:spPr>
          <a:xfrm>
            <a:off x="5138125" y="2908075"/>
            <a:ext cx="2701800" cy="2701800"/>
          </a:xfrm>
          <a:prstGeom prst="plus">
            <a:avLst>
              <a:gd name="adj" fmla="val 34849"/>
            </a:avLst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4"/>
          <p:cNvSpPr>
            <a:spLocks noGrp="1"/>
          </p:cNvSpPr>
          <p:nvPr>
            <p:ph type="pic" idx="2"/>
          </p:nvPr>
        </p:nvSpPr>
        <p:spPr>
          <a:xfrm>
            <a:off x="5870827" y="571500"/>
            <a:ext cx="2701800" cy="4000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us slide - v1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"/>
          <p:cNvSpPr txBox="1">
            <a:spLocks noGrp="1"/>
          </p:cNvSpPr>
          <p:nvPr>
            <p:ph type="title"/>
          </p:nvPr>
        </p:nvSpPr>
        <p:spPr>
          <a:xfrm>
            <a:off x="283950" y="2425500"/>
            <a:ext cx="3521700" cy="428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75" name="Google Shape;175;p15"/>
          <p:cNvSpPr>
            <a:spLocks noGrp="1"/>
          </p:cNvSpPr>
          <p:nvPr>
            <p:ph type="pic" idx="2"/>
          </p:nvPr>
        </p:nvSpPr>
        <p:spPr>
          <a:xfrm>
            <a:off x="283950" y="263200"/>
            <a:ext cx="8576100" cy="16929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6" name="Google Shape;176;p15"/>
          <p:cNvSpPr txBox="1">
            <a:spLocks noGrp="1"/>
          </p:cNvSpPr>
          <p:nvPr>
            <p:ph type="body" idx="1"/>
          </p:nvPr>
        </p:nvSpPr>
        <p:spPr>
          <a:xfrm>
            <a:off x="4362375" y="2838575"/>
            <a:ext cx="4230000" cy="428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15"/>
          <p:cNvSpPr txBox="1">
            <a:spLocks noGrp="1"/>
          </p:cNvSpPr>
          <p:nvPr>
            <p:ph type="body" idx="3"/>
          </p:nvPr>
        </p:nvSpPr>
        <p:spPr>
          <a:xfrm>
            <a:off x="4347675" y="3667225"/>
            <a:ext cx="4230000" cy="428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8" name="Google Shape;178;p15"/>
          <p:cNvSpPr txBox="1">
            <a:spLocks noGrp="1"/>
          </p:cNvSpPr>
          <p:nvPr>
            <p:ph type="body" idx="4"/>
          </p:nvPr>
        </p:nvSpPr>
        <p:spPr>
          <a:xfrm>
            <a:off x="4347675" y="4495875"/>
            <a:ext cx="4230000" cy="428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9" name="Google Shape;179;p15"/>
          <p:cNvSpPr txBox="1"/>
          <p:nvPr/>
        </p:nvSpPr>
        <p:spPr>
          <a:xfrm>
            <a:off x="4347675" y="2425488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Number</a:t>
            </a:r>
            <a:endParaRPr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80" name="Google Shape;180;p15"/>
          <p:cNvSpPr txBox="1"/>
          <p:nvPr/>
        </p:nvSpPr>
        <p:spPr>
          <a:xfrm>
            <a:off x="4362375" y="3320988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Email</a:t>
            </a:r>
            <a:endParaRPr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81" name="Google Shape;181;p15"/>
          <p:cNvSpPr txBox="1"/>
          <p:nvPr/>
        </p:nvSpPr>
        <p:spPr>
          <a:xfrm>
            <a:off x="4362375" y="4149638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Site Link</a:t>
            </a:r>
            <a:endParaRPr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82" name="Google Shape;182;p15"/>
          <p:cNvSpPr/>
          <p:nvPr/>
        </p:nvSpPr>
        <p:spPr>
          <a:xfrm>
            <a:off x="7294700" y="2346100"/>
            <a:ext cx="400200" cy="400200"/>
          </a:xfrm>
          <a:prstGeom prst="plus">
            <a:avLst>
              <a:gd name="adj" fmla="val 34849"/>
            </a:avLst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5"/>
          <p:cNvSpPr/>
          <p:nvPr/>
        </p:nvSpPr>
        <p:spPr>
          <a:xfrm>
            <a:off x="7942500" y="1414750"/>
            <a:ext cx="1370100" cy="1370100"/>
          </a:xfrm>
          <a:prstGeom prst="plus">
            <a:avLst>
              <a:gd name="adj" fmla="val 34849"/>
            </a:avLst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1">
          <p15:clr>
            <a:srgbClr val="E46962"/>
          </p15:clr>
        </p15:guide>
        <p15:guide id="2" orient="horz" pos="1659">
          <p15:clr>
            <a:srgbClr val="E46962"/>
          </p15:clr>
        </p15:guide>
        <p15:guide id="3" orient="horz" pos="2181">
          <p15:clr>
            <a:srgbClr val="E46962"/>
          </p15:clr>
        </p15:guide>
        <p15:guide id="4" orient="horz" pos="2703">
          <p15:clr>
            <a:srgbClr val="E46962"/>
          </p15:clr>
        </p15:guide>
        <p15:guide id="5" pos="2748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us slide - v2">
  <p:cSld name="CUSTOM_17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"/>
          <p:cNvSpPr/>
          <p:nvPr/>
        </p:nvSpPr>
        <p:spPr>
          <a:xfrm>
            <a:off x="7675700" y="526666"/>
            <a:ext cx="322200" cy="322200"/>
          </a:xfrm>
          <a:prstGeom prst="plus">
            <a:avLst>
              <a:gd name="adj" fmla="val 34849"/>
            </a:avLst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6"/>
          <p:cNvSpPr/>
          <p:nvPr/>
        </p:nvSpPr>
        <p:spPr>
          <a:xfrm>
            <a:off x="8197168" y="-223050"/>
            <a:ext cx="1102800" cy="1102800"/>
          </a:xfrm>
          <a:prstGeom prst="plus">
            <a:avLst>
              <a:gd name="adj" fmla="val 34849"/>
            </a:avLst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6"/>
          <p:cNvSpPr txBox="1">
            <a:spLocks noGrp="1"/>
          </p:cNvSpPr>
          <p:nvPr>
            <p:ph type="title"/>
          </p:nvPr>
        </p:nvSpPr>
        <p:spPr>
          <a:xfrm>
            <a:off x="3169725" y="1062600"/>
            <a:ext cx="5408100" cy="572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88" name="Google Shape;188;p16"/>
          <p:cNvSpPr txBox="1">
            <a:spLocks noGrp="1"/>
          </p:cNvSpPr>
          <p:nvPr>
            <p:ph type="body" idx="1"/>
          </p:nvPr>
        </p:nvSpPr>
        <p:spPr>
          <a:xfrm>
            <a:off x="3169725" y="2386254"/>
            <a:ext cx="2408700" cy="4377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89" name="Google Shape;189;p16"/>
          <p:cNvSpPr txBox="1">
            <a:spLocks noGrp="1"/>
          </p:cNvSpPr>
          <p:nvPr>
            <p:ph type="body" idx="2"/>
          </p:nvPr>
        </p:nvSpPr>
        <p:spPr>
          <a:xfrm>
            <a:off x="3169725" y="3867400"/>
            <a:ext cx="2408700" cy="4377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90" name="Google Shape;190;p16"/>
          <p:cNvSpPr txBox="1">
            <a:spLocks noGrp="1"/>
          </p:cNvSpPr>
          <p:nvPr>
            <p:ph type="body" idx="3"/>
          </p:nvPr>
        </p:nvSpPr>
        <p:spPr>
          <a:xfrm>
            <a:off x="5956200" y="2386282"/>
            <a:ext cx="2408700" cy="4377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91" name="Google Shape;191;p16"/>
          <p:cNvSpPr txBox="1">
            <a:spLocks noGrp="1"/>
          </p:cNvSpPr>
          <p:nvPr>
            <p:ph type="body" idx="4"/>
          </p:nvPr>
        </p:nvSpPr>
        <p:spPr>
          <a:xfrm>
            <a:off x="6119400" y="3867400"/>
            <a:ext cx="2408700" cy="4377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92" name="Google Shape;192;p16"/>
          <p:cNvSpPr txBox="1"/>
          <p:nvPr/>
        </p:nvSpPr>
        <p:spPr>
          <a:xfrm>
            <a:off x="3169725" y="2093750"/>
            <a:ext cx="2408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Number</a:t>
            </a:r>
            <a:endParaRPr>
              <a:solidFill>
                <a:schemeClr val="accent5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93" name="Google Shape;193;p16"/>
          <p:cNvSpPr txBox="1"/>
          <p:nvPr/>
        </p:nvSpPr>
        <p:spPr>
          <a:xfrm>
            <a:off x="3169725" y="3574900"/>
            <a:ext cx="2408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Email</a:t>
            </a:r>
            <a:endParaRPr>
              <a:solidFill>
                <a:schemeClr val="accent5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94" name="Google Shape;194;p16"/>
          <p:cNvSpPr txBox="1"/>
          <p:nvPr/>
        </p:nvSpPr>
        <p:spPr>
          <a:xfrm>
            <a:off x="5956216" y="2093750"/>
            <a:ext cx="2408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Site Link</a:t>
            </a:r>
            <a:endParaRPr>
              <a:solidFill>
                <a:schemeClr val="accent5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95" name="Google Shape;195;p16"/>
          <p:cNvSpPr txBox="1"/>
          <p:nvPr/>
        </p:nvSpPr>
        <p:spPr>
          <a:xfrm>
            <a:off x="6119415" y="3574900"/>
            <a:ext cx="2309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Address</a:t>
            </a:r>
            <a:endParaRPr>
              <a:solidFill>
                <a:schemeClr val="accent5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96" name="Google Shape;196;p16"/>
          <p:cNvSpPr/>
          <p:nvPr/>
        </p:nvSpPr>
        <p:spPr>
          <a:xfrm>
            <a:off x="1343025" y="3136675"/>
            <a:ext cx="2701800" cy="2701800"/>
          </a:xfrm>
          <a:prstGeom prst="plus">
            <a:avLst>
              <a:gd name="adj" fmla="val 34849"/>
            </a:avLst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6"/>
          <p:cNvSpPr>
            <a:spLocks noGrp="1"/>
          </p:cNvSpPr>
          <p:nvPr>
            <p:ph type="pic" idx="5"/>
          </p:nvPr>
        </p:nvSpPr>
        <p:spPr>
          <a:xfrm>
            <a:off x="491538" y="571500"/>
            <a:ext cx="2300400" cy="4000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E46962"/>
          </p15:clr>
        </p15:guide>
        <p15:guide id="2" orient="horz" pos="689">
          <p15:clr>
            <a:srgbClr val="E46962"/>
          </p15:clr>
        </p15:guide>
        <p15:guide id="3" orient="horz" pos="1334">
          <p15:clr>
            <a:srgbClr val="E46962"/>
          </p15:clr>
        </p15:guide>
        <p15:guide id="4" orient="horz" pos="1979">
          <p15:clr>
            <a:srgbClr val="E46962"/>
          </p15:clr>
        </p15:guide>
        <p15:guide id="5" orient="horz" pos="2624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user layout - v2">
  <p:cSld name="CUSTOM_2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7"/>
          <p:cNvSpPr/>
          <p:nvPr/>
        </p:nvSpPr>
        <p:spPr>
          <a:xfrm>
            <a:off x="590500" y="1270000"/>
            <a:ext cx="8011500" cy="31692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7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01" name="Google Shape;201;p17"/>
          <p:cNvSpPr>
            <a:spLocks noGrp="1"/>
          </p:cNvSpPr>
          <p:nvPr>
            <p:ph type="pic" idx="2"/>
          </p:nvPr>
        </p:nvSpPr>
        <p:spPr>
          <a:xfrm>
            <a:off x="764925" y="1080225"/>
            <a:ext cx="1930800" cy="2521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2" name="Google Shape;202;p17"/>
          <p:cNvSpPr txBox="1">
            <a:spLocks noGrp="1"/>
          </p:cNvSpPr>
          <p:nvPr>
            <p:ph type="body" idx="1"/>
          </p:nvPr>
        </p:nvSpPr>
        <p:spPr>
          <a:xfrm>
            <a:off x="2894025" y="1635425"/>
            <a:ext cx="5536500" cy="2354700"/>
          </a:xfrm>
          <a:prstGeom prst="rect">
            <a:avLst/>
          </a:prstGeom>
        </p:spPr>
        <p:txBody>
          <a:bodyPr spcFirstLastPara="1" wrap="square" lIns="0" tIns="180000" rIns="108000" bIns="108000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3" name="Google Shape;203;p17"/>
          <p:cNvSpPr/>
          <p:nvPr/>
        </p:nvSpPr>
        <p:spPr>
          <a:xfrm>
            <a:off x="581025" y="3510750"/>
            <a:ext cx="2114700" cy="928800"/>
          </a:xfrm>
          <a:prstGeom prst="rect">
            <a:avLst/>
          </a:prstGeom>
          <a:gradFill>
            <a:gsLst>
              <a:gs pos="0">
                <a:srgbClr val="3985F4"/>
              </a:gs>
              <a:gs pos="100000">
                <a:srgbClr val="0F489C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04" name="Google Shape;204;p17"/>
          <p:cNvSpPr txBox="1">
            <a:spLocks noGrp="1"/>
          </p:cNvSpPr>
          <p:nvPr>
            <p:ph type="subTitle" idx="3"/>
          </p:nvPr>
        </p:nvSpPr>
        <p:spPr>
          <a:xfrm>
            <a:off x="648500" y="3536198"/>
            <a:ext cx="2002200" cy="297300"/>
          </a:xfrm>
          <a:prstGeom prst="rect">
            <a:avLst/>
          </a:prstGeom>
        </p:spPr>
        <p:txBody>
          <a:bodyPr spcFirstLastPara="1" wrap="square" lIns="0" tIns="90000" rIns="12600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Medium"/>
              <a:buNone/>
              <a:defRPr sz="14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205" name="Google Shape;205;p17"/>
          <p:cNvSpPr txBox="1">
            <a:spLocks noGrp="1"/>
          </p:cNvSpPr>
          <p:nvPr>
            <p:ph type="body" idx="4"/>
          </p:nvPr>
        </p:nvSpPr>
        <p:spPr>
          <a:xfrm>
            <a:off x="648500" y="3992700"/>
            <a:ext cx="1930800" cy="302400"/>
          </a:xfrm>
          <a:prstGeom prst="rect">
            <a:avLst/>
          </a:prstGeom>
        </p:spPr>
        <p:txBody>
          <a:bodyPr spcFirstLastPara="1" wrap="square" lIns="90000" tIns="90000" rIns="90000" bIns="90000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17"/>
          <p:cNvSpPr/>
          <p:nvPr/>
        </p:nvSpPr>
        <p:spPr>
          <a:xfrm>
            <a:off x="7807820" y="539417"/>
            <a:ext cx="297300" cy="297300"/>
          </a:xfrm>
          <a:prstGeom prst="plus">
            <a:avLst>
              <a:gd name="adj" fmla="val 34849"/>
            </a:avLst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7"/>
          <p:cNvSpPr/>
          <p:nvPr/>
        </p:nvSpPr>
        <p:spPr>
          <a:xfrm>
            <a:off x="8289013" y="-152400"/>
            <a:ext cx="1017600" cy="1017600"/>
          </a:xfrm>
          <a:prstGeom prst="plus">
            <a:avLst>
              <a:gd name="adj" fmla="val 34849"/>
            </a:avLst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7"/>
          <p:cNvSpPr/>
          <p:nvPr/>
        </p:nvSpPr>
        <p:spPr>
          <a:xfrm>
            <a:off x="76200" y="130611"/>
            <a:ext cx="431700" cy="431700"/>
          </a:xfrm>
          <a:prstGeom prst="plus">
            <a:avLst>
              <a:gd name="adj" fmla="val 34849"/>
            </a:avLst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02">
          <p15:clr>
            <a:srgbClr val="E46962"/>
          </p15:clr>
        </p15:guide>
        <p15:guide id="2" orient="horz" pos="2374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user layout - v3">
  <p:cSld name="CUSTOM_2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8"/>
          <p:cNvSpPr/>
          <p:nvPr/>
        </p:nvSpPr>
        <p:spPr>
          <a:xfrm>
            <a:off x="-10948" y="0"/>
            <a:ext cx="451500" cy="36129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11" name="Google Shape;211;p18"/>
          <p:cNvSpPr/>
          <p:nvPr/>
        </p:nvSpPr>
        <p:spPr>
          <a:xfrm>
            <a:off x="307800" y="1263000"/>
            <a:ext cx="8528400" cy="328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8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452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13" name="Google Shape;213;p18"/>
          <p:cNvSpPr>
            <a:spLocks noGrp="1"/>
          </p:cNvSpPr>
          <p:nvPr>
            <p:ph type="pic" idx="2"/>
          </p:nvPr>
        </p:nvSpPr>
        <p:spPr>
          <a:xfrm>
            <a:off x="556925" y="1017725"/>
            <a:ext cx="1886100" cy="24447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4" name="Google Shape;214;p18"/>
          <p:cNvSpPr txBox="1">
            <a:spLocks noGrp="1"/>
          </p:cNvSpPr>
          <p:nvPr>
            <p:ph type="body" idx="1"/>
          </p:nvPr>
        </p:nvSpPr>
        <p:spPr>
          <a:xfrm>
            <a:off x="556825" y="3944475"/>
            <a:ext cx="1932000" cy="265500"/>
          </a:xfrm>
          <a:prstGeom prst="rect">
            <a:avLst/>
          </a:prstGeom>
        </p:spPr>
        <p:txBody>
          <a:bodyPr spcFirstLastPara="1" wrap="square" lIns="0" tIns="108000" rIns="90000" bIns="108000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15" name="Google Shape;215;p18"/>
          <p:cNvSpPr txBox="1">
            <a:spLocks noGrp="1"/>
          </p:cNvSpPr>
          <p:nvPr>
            <p:ph type="subTitle" idx="3"/>
          </p:nvPr>
        </p:nvSpPr>
        <p:spPr>
          <a:xfrm>
            <a:off x="556899" y="3662325"/>
            <a:ext cx="1932000" cy="265500"/>
          </a:xfrm>
          <a:prstGeom prst="rect">
            <a:avLst/>
          </a:prstGeom>
        </p:spPr>
        <p:txBody>
          <a:bodyPr spcFirstLastPara="1" wrap="square" lIns="0" tIns="108000" rIns="91425" bIns="10800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18"/>
          <p:cNvSpPr txBox="1">
            <a:spLocks noGrp="1"/>
          </p:cNvSpPr>
          <p:nvPr>
            <p:ph type="body" idx="4"/>
          </p:nvPr>
        </p:nvSpPr>
        <p:spPr>
          <a:xfrm>
            <a:off x="3268325" y="1576150"/>
            <a:ext cx="4707000" cy="2547600"/>
          </a:xfrm>
          <a:prstGeom prst="rect">
            <a:avLst/>
          </a:prstGeom>
        </p:spPr>
        <p:txBody>
          <a:bodyPr spcFirstLastPara="1" wrap="square" lIns="0" tIns="108000" rIns="91425" bIns="108000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059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user slide - v1">
  <p:cSld name="CUSTOM_19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"/>
          <p:cNvSpPr/>
          <p:nvPr/>
        </p:nvSpPr>
        <p:spPr>
          <a:xfrm>
            <a:off x="8508821" y="0"/>
            <a:ext cx="661800" cy="36129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19" name="Google Shape;219;p19"/>
          <p:cNvSpPr/>
          <p:nvPr/>
        </p:nvSpPr>
        <p:spPr>
          <a:xfrm>
            <a:off x="566250" y="1342650"/>
            <a:ext cx="7942500" cy="31440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9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21" name="Google Shape;221;p19"/>
          <p:cNvSpPr>
            <a:spLocks noGrp="1"/>
          </p:cNvSpPr>
          <p:nvPr>
            <p:ph type="pic" idx="2"/>
          </p:nvPr>
        </p:nvSpPr>
        <p:spPr>
          <a:xfrm>
            <a:off x="783125" y="1552005"/>
            <a:ext cx="1839300" cy="18393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2" name="Google Shape;222;p19"/>
          <p:cNvSpPr txBox="1">
            <a:spLocks noGrp="1"/>
          </p:cNvSpPr>
          <p:nvPr>
            <p:ph type="subTitle" idx="1"/>
          </p:nvPr>
        </p:nvSpPr>
        <p:spPr>
          <a:xfrm>
            <a:off x="783125" y="3544575"/>
            <a:ext cx="2060700" cy="321000"/>
          </a:xfrm>
          <a:prstGeom prst="rect">
            <a:avLst/>
          </a:prstGeom>
        </p:spPr>
        <p:txBody>
          <a:bodyPr spcFirstLastPara="1" wrap="square" lIns="0" tIns="90000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Open Sans Medium"/>
              <a:buNone/>
              <a:defRPr sz="12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223" name="Google Shape;223;p19"/>
          <p:cNvSpPr txBox="1">
            <a:spLocks noGrp="1"/>
          </p:cNvSpPr>
          <p:nvPr>
            <p:ph type="body" idx="3"/>
          </p:nvPr>
        </p:nvSpPr>
        <p:spPr>
          <a:xfrm>
            <a:off x="3231925" y="1628200"/>
            <a:ext cx="4905900" cy="240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24" name="Google Shape;224;p19"/>
          <p:cNvSpPr txBox="1">
            <a:spLocks noGrp="1"/>
          </p:cNvSpPr>
          <p:nvPr>
            <p:ph type="body" idx="4"/>
          </p:nvPr>
        </p:nvSpPr>
        <p:spPr>
          <a:xfrm>
            <a:off x="783125" y="3924200"/>
            <a:ext cx="2060700" cy="321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25" name="Google Shape;225;p19"/>
          <p:cNvSpPr/>
          <p:nvPr/>
        </p:nvSpPr>
        <p:spPr>
          <a:xfrm>
            <a:off x="7675700" y="526666"/>
            <a:ext cx="322200" cy="322200"/>
          </a:xfrm>
          <a:prstGeom prst="plus">
            <a:avLst>
              <a:gd name="adj" fmla="val 34849"/>
            </a:avLst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164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columns v1">
  <p:cSld name="TITLE_AND_BODY_2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"/>
          <p:cNvSpPr txBox="1">
            <a:spLocks noGrp="1"/>
          </p:cNvSpPr>
          <p:nvPr>
            <p:ph type="title"/>
          </p:nvPr>
        </p:nvSpPr>
        <p:spPr>
          <a:xfrm>
            <a:off x="566250" y="408150"/>
            <a:ext cx="8011500" cy="572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8" name="Google Shape;228;p20"/>
          <p:cNvSpPr txBox="1">
            <a:spLocks noGrp="1"/>
          </p:cNvSpPr>
          <p:nvPr>
            <p:ph type="body" idx="1"/>
          </p:nvPr>
        </p:nvSpPr>
        <p:spPr>
          <a:xfrm>
            <a:off x="650850" y="1987200"/>
            <a:ext cx="3776700" cy="27669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29" name="Google Shape;229;p20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0" name="Google Shape;230;p20"/>
          <p:cNvSpPr txBox="1">
            <a:spLocks noGrp="1"/>
          </p:cNvSpPr>
          <p:nvPr>
            <p:ph type="body" idx="2"/>
          </p:nvPr>
        </p:nvSpPr>
        <p:spPr>
          <a:xfrm>
            <a:off x="4845500" y="1987200"/>
            <a:ext cx="3732300" cy="27669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31" name="Google Shape;231;p20"/>
          <p:cNvSpPr/>
          <p:nvPr/>
        </p:nvSpPr>
        <p:spPr>
          <a:xfrm>
            <a:off x="566250" y="1370350"/>
            <a:ext cx="84600" cy="3936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2" name="Google Shape;232;p20"/>
          <p:cNvSpPr/>
          <p:nvPr/>
        </p:nvSpPr>
        <p:spPr>
          <a:xfrm>
            <a:off x="4760850" y="1370350"/>
            <a:ext cx="84600" cy="3936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3" name="Google Shape;233;p20"/>
          <p:cNvSpPr txBox="1">
            <a:spLocks noGrp="1"/>
          </p:cNvSpPr>
          <p:nvPr>
            <p:ph type="subTitle" idx="3"/>
          </p:nvPr>
        </p:nvSpPr>
        <p:spPr>
          <a:xfrm>
            <a:off x="650850" y="1349950"/>
            <a:ext cx="3732300" cy="434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  <p:sp>
        <p:nvSpPr>
          <p:cNvPr id="234" name="Google Shape;234;p20"/>
          <p:cNvSpPr txBox="1">
            <a:spLocks noGrp="1"/>
          </p:cNvSpPr>
          <p:nvPr>
            <p:ph type="subTitle" idx="4"/>
          </p:nvPr>
        </p:nvSpPr>
        <p:spPr>
          <a:xfrm>
            <a:off x="4845450" y="1349950"/>
            <a:ext cx="3903300" cy="434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Team Members  slide - v2">
  <p:cSld name="BLANK_4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/>
          <p:nvPr/>
        </p:nvSpPr>
        <p:spPr>
          <a:xfrm>
            <a:off x="6037850" y="1804550"/>
            <a:ext cx="2574000" cy="19284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3"/>
          <p:cNvSpPr/>
          <p:nvPr/>
        </p:nvSpPr>
        <p:spPr>
          <a:xfrm>
            <a:off x="3285000" y="1804550"/>
            <a:ext cx="2574000" cy="19284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3"/>
          <p:cNvSpPr/>
          <p:nvPr/>
        </p:nvSpPr>
        <p:spPr>
          <a:xfrm>
            <a:off x="532150" y="1804550"/>
            <a:ext cx="2574000" cy="19284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71500" y="571500"/>
            <a:ext cx="8079600" cy="5541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Hanken Grotesk"/>
              <a:buNone/>
              <a:defRPr sz="2700" b="1">
                <a:solidFill>
                  <a:srgbClr val="3F3F3F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>
            <a:spLocks noGrp="1"/>
          </p:cNvSpPr>
          <p:nvPr>
            <p:ph type="pic" idx="2"/>
          </p:nvPr>
        </p:nvSpPr>
        <p:spPr>
          <a:xfrm>
            <a:off x="874638" y="1575938"/>
            <a:ext cx="1120500" cy="1120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" name="Google Shape;16;p3"/>
          <p:cNvSpPr>
            <a:spLocks noGrp="1"/>
          </p:cNvSpPr>
          <p:nvPr>
            <p:ph type="pic" idx="3"/>
          </p:nvPr>
        </p:nvSpPr>
        <p:spPr>
          <a:xfrm>
            <a:off x="3611397" y="1575938"/>
            <a:ext cx="1120500" cy="1120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" name="Google Shape;17;p3"/>
          <p:cNvSpPr>
            <a:spLocks noGrp="1"/>
          </p:cNvSpPr>
          <p:nvPr>
            <p:ph type="pic" idx="4"/>
          </p:nvPr>
        </p:nvSpPr>
        <p:spPr>
          <a:xfrm>
            <a:off x="6348166" y="1575938"/>
            <a:ext cx="1120500" cy="1120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796025" y="3194304"/>
            <a:ext cx="1999800" cy="3861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285750" rtl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5"/>
          </p:nvPr>
        </p:nvSpPr>
        <p:spPr>
          <a:xfrm>
            <a:off x="796019" y="2870981"/>
            <a:ext cx="1999800" cy="323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sz="1200" b="1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6"/>
          </p:nvPr>
        </p:nvSpPr>
        <p:spPr>
          <a:xfrm>
            <a:off x="3532750" y="3194304"/>
            <a:ext cx="1999800" cy="3861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285750" rtl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7"/>
          </p:nvPr>
        </p:nvSpPr>
        <p:spPr>
          <a:xfrm>
            <a:off x="3532750" y="2870981"/>
            <a:ext cx="1999800" cy="323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sz="1200" b="1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8"/>
          </p:nvPr>
        </p:nvSpPr>
        <p:spPr>
          <a:xfrm>
            <a:off x="6269530" y="3194304"/>
            <a:ext cx="1999800" cy="3861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285750" rtl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9"/>
          </p:nvPr>
        </p:nvSpPr>
        <p:spPr>
          <a:xfrm>
            <a:off x="6269536" y="2870981"/>
            <a:ext cx="1999800" cy="323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sz="1200" b="1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7366714" y="837880"/>
            <a:ext cx="327300" cy="327300"/>
          </a:xfrm>
          <a:prstGeom prst="plus">
            <a:avLst>
              <a:gd name="adj" fmla="val 34849"/>
            </a:avLst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7896500" y="76200"/>
            <a:ext cx="1120500" cy="1120500"/>
          </a:xfrm>
          <a:prstGeom prst="plus">
            <a:avLst>
              <a:gd name="adj" fmla="val 34849"/>
            </a:avLst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columns v2">
  <p:cSld name="TITLE_AND_BODY_1_2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1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7" name="Google Shape;237;p21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8" name="Google Shape;238;p21"/>
          <p:cNvSpPr txBox="1">
            <a:spLocks noGrp="1"/>
          </p:cNvSpPr>
          <p:nvPr>
            <p:ph type="body" idx="1"/>
          </p:nvPr>
        </p:nvSpPr>
        <p:spPr>
          <a:xfrm>
            <a:off x="4427475" y="1377275"/>
            <a:ext cx="4150200" cy="1480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39" name="Google Shape;239;p21"/>
          <p:cNvSpPr txBox="1">
            <a:spLocks noGrp="1"/>
          </p:cNvSpPr>
          <p:nvPr>
            <p:ph type="body" idx="2"/>
          </p:nvPr>
        </p:nvSpPr>
        <p:spPr>
          <a:xfrm>
            <a:off x="4427475" y="3088775"/>
            <a:ext cx="4150200" cy="1480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40" name="Google Shape;240;p21"/>
          <p:cNvSpPr txBox="1">
            <a:spLocks noGrp="1"/>
          </p:cNvSpPr>
          <p:nvPr>
            <p:ph type="subTitle" idx="3"/>
          </p:nvPr>
        </p:nvSpPr>
        <p:spPr>
          <a:xfrm>
            <a:off x="566250" y="1395850"/>
            <a:ext cx="3318600" cy="393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  <p:sp>
        <p:nvSpPr>
          <p:cNvPr id="241" name="Google Shape;241;p21"/>
          <p:cNvSpPr txBox="1">
            <a:spLocks noGrp="1"/>
          </p:cNvSpPr>
          <p:nvPr>
            <p:ph type="subTitle" idx="4"/>
          </p:nvPr>
        </p:nvSpPr>
        <p:spPr>
          <a:xfrm>
            <a:off x="566250" y="3088775"/>
            <a:ext cx="3318600" cy="393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  <p:sp>
        <p:nvSpPr>
          <p:cNvPr id="242" name="Google Shape;242;p21"/>
          <p:cNvSpPr/>
          <p:nvPr/>
        </p:nvSpPr>
        <p:spPr>
          <a:xfrm>
            <a:off x="7294700" y="745900"/>
            <a:ext cx="400200" cy="400200"/>
          </a:xfrm>
          <a:prstGeom prst="plus">
            <a:avLst>
              <a:gd name="adj" fmla="val 34849"/>
            </a:avLst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1"/>
          <p:cNvSpPr/>
          <p:nvPr/>
        </p:nvSpPr>
        <p:spPr>
          <a:xfrm>
            <a:off x="7942500" y="-185450"/>
            <a:ext cx="1370100" cy="1370100"/>
          </a:xfrm>
          <a:prstGeom prst="plus">
            <a:avLst>
              <a:gd name="adj" fmla="val 34849"/>
            </a:avLst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columns v3">
  <p:cSld name="TITLE_AND_BODY_1_1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7" name="Google Shape;247;p22"/>
          <p:cNvSpPr txBox="1">
            <a:spLocks noGrp="1"/>
          </p:cNvSpPr>
          <p:nvPr>
            <p:ph type="body" idx="1"/>
          </p:nvPr>
        </p:nvSpPr>
        <p:spPr>
          <a:xfrm>
            <a:off x="566250" y="1899000"/>
            <a:ext cx="3243300" cy="2365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48" name="Google Shape;248;p22"/>
          <p:cNvSpPr txBox="1">
            <a:spLocks noGrp="1"/>
          </p:cNvSpPr>
          <p:nvPr>
            <p:ph type="body" idx="2"/>
          </p:nvPr>
        </p:nvSpPr>
        <p:spPr>
          <a:xfrm>
            <a:off x="5226525" y="1899000"/>
            <a:ext cx="3243300" cy="2365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49" name="Google Shape;249;p22"/>
          <p:cNvSpPr txBox="1">
            <a:spLocks noGrp="1"/>
          </p:cNvSpPr>
          <p:nvPr>
            <p:ph type="subTitle" idx="3"/>
          </p:nvPr>
        </p:nvSpPr>
        <p:spPr>
          <a:xfrm>
            <a:off x="566250" y="1382475"/>
            <a:ext cx="3243300" cy="3021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  <p:sp>
        <p:nvSpPr>
          <p:cNvPr id="250" name="Google Shape;250;p22"/>
          <p:cNvSpPr txBox="1">
            <a:spLocks noGrp="1"/>
          </p:cNvSpPr>
          <p:nvPr>
            <p:ph type="subTitle" idx="4"/>
          </p:nvPr>
        </p:nvSpPr>
        <p:spPr>
          <a:xfrm>
            <a:off x="5226525" y="1382475"/>
            <a:ext cx="3243300" cy="3183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  <p:sp>
        <p:nvSpPr>
          <p:cNvPr id="251" name="Google Shape;251;p22"/>
          <p:cNvSpPr/>
          <p:nvPr/>
        </p:nvSpPr>
        <p:spPr>
          <a:xfrm>
            <a:off x="-10950" y="0"/>
            <a:ext cx="354000" cy="33174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52" name="Google Shape;252;p22"/>
          <p:cNvSpPr/>
          <p:nvPr/>
        </p:nvSpPr>
        <p:spPr>
          <a:xfrm rot="10800000">
            <a:off x="1730325" y="3725275"/>
            <a:ext cx="400200" cy="400200"/>
          </a:xfrm>
          <a:prstGeom prst="plus">
            <a:avLst>
              <a:gd name="adj" fmla="val 34849"/>
            </a:avLst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2"/>
          <p:cNvSpPr/>
          <p:nvPr/>
        </p:nvSpPr>
        <p:spPr>
          <a:xfrm rot="10800000">
            <a:off x="112625" y="3686725"/>
            <a:ext cx="1370100" cy="1370100"/>
          </a:xfrm>
          <a:prstGeom prst="plus">
            <a:avLst>
              <a:gd name="adj" fmla="val 34849"/>
            </a:avLst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73">
          <p15:clr>
            <a:srgbClr val="E46962"/>
          </p15:clr>
        </p15:guide>
        <p15:guide id="2" orient="horz" pos="2689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columns v1 Image">
  <p:cSld name="TITLE_AND_BODY_1_1_3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3"/>
          <p:cNvSpPr/>
          <p:nvPr/>
        </p:nvSpPr>
        <p:spPr>
          <a:xfrm>
            <a:off x="6894750" y="1127425"/>
            <a:ext cx="400200" cy="400200"/>
          </a:xfrm>
          <a:prstGeom prst="plus">
            <a:avLst>
              <a:gd name="adj" fmla="val 34849"/>
            </a:avLst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3"/>
          <p:cNvSpPr/>
          <p:nvPr/>
        </p:nvSpPr>
        <p:spPr>
          <a:xfrm>
            <a:off x="7542550" y="196075"/>
            <a:ext cx="1370100" cy="1370100"/>
          </a:xfrm>
          <a:prstGeom prst="plus">
            <a:avLst>
              <a:gd name="adj" fmla="val 34849"/>
            </a:avLst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3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23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9" name="Google Shape;259;p23"/>
          <p:cNvSpPr txBox="1">
            <a:spLocks noGrp="1"/>
          </p:cNvSpPr>
          <p:nvPr>
            <p:ph type="body" idx="1"/>
          </p:nvPr>
        </p:nvSpPr>
        <p:spPr>
          <a:xfrm>
            <a:off x="3804600" y="1841321"/>
            <a:ext cx="2218500" cy="27651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body" idx="2"/>
          </p:nvPr>
        </p:nvSpPr>
        <p:spPr>
          <a:xfrm>
            <a:off x="6251423" y="1841321"/>
            <a:ext cx="2218500" cy="27651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61" name="Google Shape;261;p23"/>
          <p:cNvSpPr txBox="1">
            <a:spLocks noGrp="1"/>
          </p:cNvSpPr>
          <p:nvPr>
            <p:ph type="subTitle" idx="3"/>
          </p:nvPr>
        </p:nvSpPr>
        <p:spPr>
          <a:xfrm>
            <a:off x="3804600" y="1289076"/>
            <a:ext cx="2218500" cy="3231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  <p:sp>
        <p:nvSpPr>
          <p:cNvPr id="262" name="Google Shape;262;p23"/>
          <p:cNvSpPr txBox="1">
            <a:spLocks noGrp="1"/>
          </p:cNvSpPr>
          <p:nvPr>
            <p:ph type="subTitle" idx="4"/>
          </p:nvPr>
        </p:nvSpPr>
        <p:spPr>
          <a:xfrm>
            <a:off x="6251418" y="1289076"/>
            <a:ext cx="2218500" cy="340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  <p:sp>
        <p:nvSpPr>
          <p:cNvPr id="263" name="Google Shape;263;p23"/>
          <p:cNvSpPr/>
          <p:nvPr/>
        </p:nvSpPr>
        <p:spPr>
          <a:xfrm>
            <a:off x="-10950" y="0"/>
            <a:ext cx="354000" cy="33174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64" name="Google Shape;264;p23"/>
          <p:cNvSpPr>
            <a:spLocks noGrp="1"/>
          </p:cNvSpPr>
          <p:nvPr>
            <p:ph type="pic" idx="5"/>
          </p:nvPr>
        </p:nvSpPr>
        <p:spPr>
          <a:xfrm>
            <a:off x="571500" y="1384800"/>
            <a:ext cx="2881200" cy="3278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73">
          <p15:clr>
            <a:srgbClr val="E46962"/>
          </p15:clr>
        </p15:guide>
        <p15:guide id="2" orient="horz" pos="2689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columns - o">
  <p:cSld name="TITLE_AND_BODY_1_3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4"/>
          <p:cNvSpPr txBox="1">
            <a:spLocks noGrp="1"/>
          </p:cNvSpPr>
          <p:nvPr>
            <p:ph type="title"/>
          </p:nvPr>
        </p:nvSpPr>
        <p:spPr>
          <a:xfrm>
            <a:off x="448975" y="445025"/>
            <a:ext cx="8233500" cy="572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7" name="Google Shape;267;p24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8" name="Google Shape;268;p24"/>
          <p:cNvSpPr txBox="1">
            <a:spLocks noGrp="1"/>
          </p:cNvSpPr>
          <p:nvPr>
            <p:ph type="body" idx="1"/>
          </p:nvPr>
        </p:nvSpPr>
        <p:spPr>
          <a:xfrm>
            <a:off x="566250" y="2313600"/>
            <a:ext cx="2415000" cy="21921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69" name="Google Shape;269;p24"/>
          <p:cNvSpPr/>
          <p:nvPr/>
        </p:nvSpPr>
        <p:spPr>
          <a:xfrm>
            <a:off x="566250" y="1378200"/>
            <a:ext cx="548700" cy="2844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rPr>
              <a:t>01</a:t>
            </a:r>
            <a:endParaRPr sz="1200">
              <a:solidFill>
                <a:schemeClr val="lt1"/>
              </a:solidFill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  <p:sp>
        <p:nvSpPr>
          <p:cNvPr id="270" name="Google Shape;270;p24"/>
          <p:cNvSpPr txBox="1">
            <a:spLocks noGrp="1"/>
          </p:cNvSpPr>
          <p:nvPr>
            <p:ph type="subTitle" idx="2"/>
          </p:nvPr>
        </p:nvSpPr>
        <p:spPr>
          <a:xfrm>
            <a:off x="566250" y="1738800"/>
            <a:ext cx="2415000" cy="434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  <p:sp>
        <p:nvSpPr>
          <p:cNvPr id="271" name="Google Shape;271;p24"/>
          <p:cNvSpPr txBox="1">
            <a:spLocks noGrp="1"/>
          </p:cNvSpPr>
          <p:nvPr>
            <p:ph type="body" idx="3"/>
          </p:nvPr>
        </p:nvSpPr>
        <p:spPr>
          <a:xfrm>
            <a:off x="3254075" y="2313600"/>
            <a:ext cx="2415000" cy="21921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72" name="Google Shape;272;p24"/>
          <p:cNvSpPr/>
          <p:nvPr/>
        </p:nvSpPr>
        <p:spPr>
          <a:xfrm>
            <a:off x="3254079" y="1378200"/>
            <a:ext cx="548700" cy="2844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rPr>
              <a:t>02</a:t>
            </a:r>
            <a:endParaRPr sz="1200">
              <a:solidFill>
                <a:schemeClr val="lt1"/>
              </a:solidFill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  <p:sp>
        <p:nvSpPr>
          <p:cNvPr id="273" name="Google Shape;273;p24"/>
          <p:cNvSpPr txBox="1">
            <a:spLocks noGrp="1"/>
          </p:cNvSpPr>
          <p:nvPr>
            <p:ph type="subTitle" idx="4"/>
          </p:nvPr>
        </p:nvSpPr>
        <p:spPr>
          <a:xfrm>
            <a:off x="3254075" y="1738800"/>
            <a:ext cx="2415000" cy="434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  <p:sp>
        <p:nvSpPr>
          <p:cNvPr id="274" name="Google Shape;274;p24"/>
          <p:cNvSpPr txBox="1">
            <a:spLocks noGrp="1"/>
          </p:cNvSpPr>
          <p:nvPr>
            <p:ph type="body" idx="5"/>
          </p:nvPr>
        </p:nvSpPr>
        <p:spPr>
          <a:xfrm>
            <a:off x="5941900" y="2313600"/>
            <a:ext cx="2415000" cy="21921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75" name="Google Shape;275;p24"/>
          <p:cNvSpPr/>
          <p:nvPr/>
        </p:nvSpPr>
        <p:spPr>
          <a:xfrm>
            <a:off x="5941901" y="1378200"/>
            <a:ext cx="548700" cy="2844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rPr>
              <a:t>03</a:t>
            </a:r>
            <a:endParaRPr sz="1200">
              <a:solidFill>
                <a:schemeClr val="lt1"/>
              </a:solidFill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  <p:sp>
        <p:nvSpPr>
          <p:cNvPr id="276" name="Google Shape;276;p24"/>
          <p:cNvSpPr txBox="1">
            <a:spLocks noGrp="1"/>
          </p:cNvSpPr>
          <p:nvPr>
            <p:ph type="subTitle" idx="6"/>
          </p:nvPr>
        </p:nvSpPr>
        <p:spPr>
          <a:xfrm>
            <a:off x="5941900" y="1738800"/>
            <a:ext cx="2415000" cy="434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columns-v2 - o">
  <p:cSld name="TITLE_AND_BODY_2_1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5"/>
          <p:cNvSpPr/>
          <p:nvPr/>
        </p:nvSpPr>
        <p:spPr>
          <a:xfrm>
            <a:off x="0" y="1160525"/>
            <a:ext cx="9144000" cy="39831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5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0" name="Google Shape;280;p25"/>
          <p:cNvSpPr txBox="1">
            <a:spLocks noGrp="1"/>
          </p:cNvSpPr>
          <p:nvPr>
            <p:ph type="body" idx="1"/>
          </p:nvPr>
        </p:nvSpPr>
        <p:spPr>
          <a:xfrm>
            <a:off x="566250" y="1904400"/>
            <a:ext cx="2444700" cy="26283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81" name="Google Shape;281;p25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2" name="Google Shape;282;p25"/>
          <p:cNvSpPr txBox="1">
            <a:spLocks noGrp="1"/>
          </p:cNvSpPr>
          <p:nvPr>
            <p:ph type="subTitle" idx="2"/>
          </p:nvPr>
        </p:nvSpPr>
        <p:spPr>
          <a:xfrm>
            <a:off x="595000" y="1367825"/>
            <a:ext cx="2415600" cy="2733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  <p:sp>
        <p:nvSpPr>
          <p:cNvPr id="283" name="Google Shape;283;p25"/>
          <p:cNvSpPr txBox="1">
            <a:spLocks noGrp="1"/>
          </p:cNvSpPr>
          <p:nvPr>
            <p:ph type="body" idx="3"/>
          </p:nvPr>
        </p:nvSpPr>
        <p:spPr>
          <a:xfrm>
            <a:off x="3302850" y="1904400"/>
            <a:ext cx="2444700" cy="26283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84" name="Google Shape;284;p25"/>
          <p:cNvSpPr txBox="1">
            <a:spLocks noGrp="1"/>
          </p:cNvSpPr>
          <p:nvPr>
            <p:ph type="subTitle" idx="4"/>
          </p:nvPr>
        </p:nvSpPr>
        <p:spPr>
          <a:xfrm>
            <a:off x="3302507" y="1367825"/>
            <a:ext cx="2444700" cy="2733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  <p:sp>
        <p:nvSpPr>
          <p:cNvPr id="285" name="Google Shape;285;p25"/>
          <p:cNvSpPr txBox="1">
            <a:spLocks noGrp="1"/>
          </p:cNvSpPr>
          <p:nvPr>
            <p:ph type="body" idx="5"/>
          </p:nvPr>
        </p:nvSpPr>
        <p:spPr>
          <a:xfrm>
            <a:off x="6039450" y="1904400"/>
            <a:ext cx="2444700" cy="26283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86" name="Google Shape;286;p25"/>
          <p:cNvSpPr txBox="1">
            <a:spLocks noGrp="1"/>
          </p:cNvSpPr>
          <p:nvPr>
            <p:ph type="subTitle" idx="6"/>
          </p:nvPr>
        </p:nvSpPr>
        <p:spPr>
          <a:xfrm>
            <a:off x="6039103" y="1367825"/>
            <a:ext cx="2444700" cy="2733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  <p:sp>
        <p:nvSpPr>
          <p:cNvPr id="287" name="Google Shape;287;p25"/>
          <p:cNvSpPr/>
          <p:nvPr/>
        </p:nvSpPr>
        <p:spPr>
          <a:xfrm>
            <a:off x="8572500" y="171300"/>
            <a:ext cx="400200" cy="400200"/>
          </a:xfrm>
          <a:prstGeom prst="plus">
            <a:avLst>
              <a:gd name="adj" fmla="val 34849"/>
            </a:avLst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columns-v3 1 Image">
  <p:cSld name="TITLE_AND_BODY_2_1_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6"/>
          <p:cNvSpPr/>
          <p:nvPr/>
        </p:nvSpPr>
        <p:spPr>
          <a:xfrm>
            <a:off x="0" y="2048875"/>
            <a:ext cx="9144000" cy="30948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6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1" name="Google Shape;291;p26"/>
          <p:cNvSpPr txBox="1">
            <a:spLocks noGrp="1"/>
          </p:cNvSpPr>
          <p:nvPr>
            <p:ph type="body" idx="1"/>
          </p:nvPr>
        </p:nvSpPr>
        <p:spPr>
          <a:xfrm>
            <a:off x="566250" y="3437425"/>
            <a:ext cx="2444700" cy="1225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92" name="Google Shape;292;p26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3" name="Google Shape;293;p26"/>
          <p:cNvSpPr txBox="1">
            <a:spLocks noGrp="1"/>
          </p:cNvSpPr>
          <p:nvPr>
            <p:ph type="subTitle" idx="2"/>
          </p:nvPr>
        </p:nvSpPr>
        <p:spPr>
          <a:xfrm>
            <a:off x="595000" y="2900850"/>
            <a:ext cx="2415600" cy="2733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  <p:sp>
        <p:nvSpPr>
          <p:cNvPr id="294" name="Google Shape;294;p26"/>
          <p:cNvSpPr txBox="1">
            <a:spLocks noGrp="1"/>
          </p:cNvSpPr>
          <p:nvPr>
            <p:ph type="body" idx="3"/>
          </p:nvPr>
        </p:nvSpPr>
        <p:spPr>
          <a:xfrm>
            <a:off x="3302850" y="3437425"/>
            <a:ext cx="2444700" cy="1225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95" name="Google Shape;295;p26"/>
          <p:cNvSpPr txBox="1">
            <a:spLocks noGrp="1"/>
          </p:cNvSpPr>
          <p:nvPr>
            <p:ph type="subTitle" idx="4"/>
          </p:nvPr>
        </p:nvSpPr>
        <p:spPr>
          <a:xfrm>
            <a:off x="3302507" y="2900850"/>
            <a:ext cx="2444700" cy="2733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  <p:sp>
        <p:nvSpPr>
          <p:cNvPr id="296" name="Google Shape;296;p26"/>
          <p:cNvSpPr txBox="1">
            <a:spLocks noGrp="1"/>
          </p:cNvSpPr>
          <p:nvPr>
            <p:ph type="body" idx="5"/>
          </p:nvPr>
        </p:nvSpPr>
        <p:spPr>
          <a:xfrm>
            <a:off x="6039450" y="3437425"/>
            <a:ext cx="2444700" cy="1225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97" name="Google Shape;297;p26"/>
          <p:cNvSpPr txBox="1">
            <a:spLocks noGrp="1"/>
          </p:cNvSpPr>
          <p:nvPr>
            <p:ph type="subTitle" idx="6"/>
          </p:nvPr>
        </p:nvSpPr>
        <p:spPr>
          <a:xfrm>
            <a:off x="6039103" y="2900850"/>
            <a:ext cx="2444700" cy="2733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  <p:sp>
        <p:nvSpPr>
          <p:cNvPr id="298" name="Google Shape;298;p26"/>
          <p:cNvSpPr/>
          <p:nvPr/>
        </p:nvSpPr>
        <p:spPr>
          <a:xfrm>
            <a:off x="8572500" y="171300"/>
            <a:ext cx="400200" cy="400200"/>
          </a:xfrm>
          <a:prstGeom prst="plus">
            <a:avLst>
              <a:gd name="adj" fmla="val 34849"/>
            </a:avLst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6"/>
          <p:cNvSpPr>
            <a:spLocks noGrp="1"/>
          </p:cNvSpPr>
          <p:nvPr>
            <p:ph type="pic" idx="7"/>
          </p:nvPr>
        </p:nvSpPr>
        <p:spPr>
          <a:xfrm>
            <a:off x="595025" y="1290025"/>
            <a:ext cx="2415600" cy="1536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00" name="Google Shape;300;p26"/>
          <p:cNvSpPr>
            <a:spLocks noGrp="1"/>
          </p:cNvSpPr>
          <p:nvPr>
            <p:ph type="pic" idx="8"/>
          </p:nvPr>
        </p:nvSpPr>
        <p:spPr>
          <a:xfrm>
            <a:off x="3317050" y="1290025"/>
            <a:ext cx="2415600" cy="1536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01" name="Google Shape;301;p26"/>
          <p:cNvSpPr>
            <a:spLocks noGrp="1"/>
          </p:cNvSpPr>
          <p:nvPr>
            <p:ph type="pic" idx="9"/>
          </p:nvPr>
        </p:nvSpPr>
        <p:spPr>
          <a:xfrm>
            <a:off x="6054000" y="1290025"/>
            <a:ext cx="2415600" cy="1536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columns-v3">
  <p:cSld name="TITLE_AND_BODY_1_1_2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7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4" name="Google Shape;304;p27"/>
          <p:cNvSpPr txBox="1">
            <a:spLocks noGrp="1"/>
          </p:cNvSpPr>
          <p:nvPr>
            <p:ph type="sldNum" idx="12"/>
          </p:nvPr>
        </p:nvSpPr>
        <p:spPr>
          <a:xfrm>
            <a:off x="8029045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5" name="Google Shape;305;p27"/>
          <p:cNvSpPr txBox="1">
            <a:spLocks noGrp="1"/>
          </p:cNvSpPr>
          <p:nvPr>
            <p:ph type="subTitle" idx="1"/>
          </p:nvPr>
        </p:nvSpPr>
        <p:spPr>
          <a:xfrm>
            <a:off x="571500" y="1354450"/>
            <a:ext cx="2337300" cy="265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  <p:sp>
        <p:nvSpPr>
          <p:cNvPr id="306" name="Google Shape;306;p27"/>
          <p:cNvSpPr txBox="1">
            <a:spLocks noGrp="1"/>
          </p:cNvSpPr>
          <p:nvPr>
            <p:ph type="subTitle" idx="2"/>
          </p:nvPr>
        </p:nvSpPr>
        <p:spPr>
          <a:xfrm>
            <a:off x="3300075" y="1354450"/>
            <a:ext cx="2337300" cy="265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  <p:sp>
        <p:nvSpPr>
          <p:cNvPr id="307" name="Google Shape;307;p27"/>
          <p:cNvSpPr txBox="1">
            <a:spLocks noGrp="1"/>
          </p:cNvSpPr>
          <p:nvPr>
            <p:ph type="subTitle" idx="3"/>
          </p:nvPr>
        </p:nvSpPr>
        <p:spPr>
          <a:xfrm>
            <a:off x="6028825" y="1354450"/>
            <a:ext cx="2337300" cy="265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  <p:sp>
        <p:nvSpPr>
          <p:cNvPr id="308" name="Google Shape;308;p27"/>
          <p:cNvSpPr txBox="1">
            <a:spLocks noGrp="1"/>
          </p:cNvSpPr>
          <p:nvPr>
            <p:ph type="body" idx="4"/>
          </p:nvPr>
        </p:nvSpPr>
        <p:spPr>
          <a:xfrm>
            <a:off x="571350" y="1925400"/>
            <a:ext cx="2337300" cy="2110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9" name="Google Shape;309;p27"/>
          <p:cNvSpPr txBox="1">
            <a:spLocks noGrp="1"/>
          </p:cNvSpPr>
          <p:nvPr>
            <p:ph type="body" idx="5"/>
          </p:nvPr>
        </p:nvSpPr>
        <p:spPr>
          <a:xfrm>
            <a:off x="3300075" y="1925400"/>
            <a:ext cx="2337300" cy="2110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0" name="Google Shape;310;p27"/>
          <p:cNvSpPr txBox="1">
            <a:spLocks noGrp="1"/>
          </p:cNvSpPr>
          <p:nvPr>
            <p:ph type="body" idx="6"/>
          </p:nvPr>
        </p:nvSpPr>
        <p:spPr>
          <a:xfrm>
            <a:off x="6028825" y="1925400"/>
            <a:ext cx="2337300" cy="2110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1" name="Google Shape;311;p27"/>
          <p:cNvSpPr/>
          <p:nvPr/>
        </p:nvSpPr>
        <p:spPr>
          <a:xfrm rot="10800000">
            <a:off x="1730325" y="3725275"/>
            <a:ext cx="400200" cy="400200"/>
          </a:xfrm>
          <a:prstGeom prst="plus">
            <a:avLst>
              <a:gd name="adj" fmla="val 34849"/>
            </a:avLst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7"/>
          <p:cNvSpPr/>
          <p:nvPr/>
        </p:nvSpPr>
        <p:spPr>
          <a:xfrm rot="10800000">
            <a:off x="112625" y="3686725"/>
            <a:ext cx="1370100" cy="1370100"/>
          </a:xfrm>
          <a:prstGeom prst="plus">
            <a:avLst>
              <a:gd name="adj" fmla="val 34849"/>
            </a:avLst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items on timeline">
  <p:cSld name="MAIN_POINT_2_2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8"/>
          <p:cNvSpPr txBox="1">
            <a:spLocks noGrp="1"/>
          </p:cNvSpPr>
          <p:nvPr>
            <p:ph type="title"/>
          </p:nvPr>
        </p:nvSpPr>
        <p:spPr>
          <a:xfrm>
            <a:off x="313400" y="445025"/>
            <a:ext cx="7801500" cy="393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28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6" name="Google Shape;316;p28"/>
          <p:cNvSpPr txBox="1">
            <a:spLocks noGrp="1"/>
          </p:cNvSpPr>
          <p:nvPr>
            <p:ph type="body" idx="1"/>
          </p:nvPr>
        </p:nvSpPr>
        <p:spPr>
          <a:xfrm>
            <a:off x="2691100" y="2581050"/>
            <a:ext cx="5423700" cy="5043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7" name="Google Shape;317;p28"/>
          <p:cNvSpPr txBox="1">
            <a:spLocks noGrp="1"/>
          </p:cNvSpPr>
          <p:nvPr>
            <p:ph type="body" idx="2"/>
          </p:nvPr>
        </p:nvSpPr>
        <p:spPr>
          <a:xfrm>
            <a:off x="2679475" y="1478314"/>
            <a:ext cx="5423700" cy="4845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8" name="Google Shape;318;p28"/>
          <p:cNvSpPr txBox="1">
            <a:spLocks noGrp="1"/>
          </p:cNvSpPr>
          <p:nvPr>
            <p:ph type="body" idx="3"/>
          </p:nvPr>
        </p:nvSpPr>
        <p:spPr>
          <a:xfrm>
            <a:off x="2691100" y="3654544"/>
            <a:ext cx="5423700" cy="5043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cxnSp>
        <p:nvCxnSpPr>
          <p:cNvPr id="319" name="Google Shape;319;p28"/>
          <p:cNvCxnSpPr/>
          <p:nvPr/>
        </p:nvCxnSpPr>
        <p:spPr>
          <a:xfrm>
            <a:off x="2366100" y="1384225"/>
            <a:ext cx="0" cy="3211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0" name="Google Shape;320;p28"/>
          <p:cNvSpPr/>
          <p:nvPr/>
        </p:nvSpPr>
        <p:spPr>
          <a:xfrm>
            <a:off x="2289750" y="1650775"/>
            <a:ext cx="152700" cy="152700"/>
          </a:xfrm>
          <a:prstGeom prst="mathPlus">
            <a:avLst>
              <a:gd name="adj1" fmla="val 23520"/>
            </a:avLst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8"/>
          <p:cNvSpPr/>
          <p:nvPr/>
        </p:nvSpPr>
        <p:spPr>
          <a:xfrm>
            <a:off x="2289750" y="2737600"/>
            <a:ext cx="152700" cy="152700"/>
          </a:xfrm>
          <a:prstGeom prst="mathPlus">
            <a:avLst>
              <a:gd name="adj1" fmla="val 23520"/>
            </a:avLst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8"/>
          <p:cNvSpPr/>
          <p:nvPr/>
        </p:nvSpPr>
        <p:spPr>
          <a:xfrm>
            <a:off x="2289750" y="3824425"/>
            <a:ext cx="152700" cy="152700"/>
          </a:xfrm>
          <a:prstGeom prst="mathPlus">
            <a:avLst>
              <a:gd name="adj1" fmla="val 23520"/>
            </a:avLst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8"/>
          <p:cNvSpPr txBox="1">
            <a:spLocks noGrp="1"/>
          </p:cNvSpPr>
          <p:nvPr>
            <p:ph type="subTitle" idx="4"/>
          </p:nvPr>
        </p:nvSpPr>
        <p:spPr>
          <a:xfrm>
            <a:off x="313400" y="2645150"/>
            <a:ext cx="1886700" cy="3285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  <p:sp>
        <p:nvSpPr>
          <p:cNvPr id="324" name="Google Shape;324;p28"/>
          <p:cNvSpPr txBox="1">
            <a:spLocks noGrp="1"/>
          </p:cNvSpPr>
          <p:nvPr>
            <p:ph type="subTitle" idx="5"/>
          </p:nvPr>
        </p:nvSpPr>
        <p:spPr>
          <a:xfrm>
            <a:off x="313400" y="1540800"/>
            <a:ext cx="1886700" cy="3285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  <p:sp>
        <p:nvSpPr>
          <p:cNvPr id="325" name="Google Shape;325;p28"/>
          <p:cNvSpPr txBox="1">
            <a:spLocks noGrp="1"/>
          </p:cNvSpPr>
          <p:nvPr>
            <p:ph type="subTitle" idx="6"/>
          </p:nvPr>
        </p:nvSpPr>
        <p:spPr>
          <a:xfrm>
            <a:off x="313400" y="3736525"/>
            <a:ext cx="1886700" cy="3285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  <p:sp>
        <p:nvSpPr>
          <p:cNvPr id="326" name="Google Shape;326;p28"/>
          <p:cNvSpPr/>
          <p:nvPr/>
        </p:nvSpPr>
        <p:spPr>
          <a:xfrm>
            <a:off x="8582548" y="0"/>
            <a:ext cx="577800" cy="33174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items on timeline v2">
  <p:cSld name="MAIN_POINT_2_2_1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9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2100" cy="9321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29" name="Google Shape;329;p29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0" name="Google Shape;330;p29"/>
          <p:cNvSpPr txBox="1">
            <a:spLocks noGrp="1"/>
          </p:cNvSpPr>
          <p:nvPr>
            <p:ph type="body" idx="1"/>
          </p:nvPr>
        </p:nvSpPr>
        <p:spPr>
          <a:xfrm>
            <a:off x="607550" y="1871725"/>
            <a:ext cx="1722000" cy="1281600"/>
          </a:xfrm>
          <a:prstGeom prst="rect">
            <a:avLst/>
          </a:prstGeom>
        </p:spPr>
        <p:txBody>
          <a:bodyPr spcFirstLastPara="1" wrap="square" lIns="68575" tIns="68575" rIns="68575" bIns="68575" anchor="b" anchorCtr="0">
            <a:no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cxnSp>
        <p:nvCxnSpPr>
          <p:cNvPr id="331" name="Google Shape;331;p29"/>
          <p:cNvCxnSpPr/>
          <p:nvPr/>
        </p:nvCxnSpPr>
        <p:spPr>
          <a:xfrm>
            <a:off x="567850" y="3366550"/>
            <a:ext cx="8012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32" name="Google Shape;332;p29"/>
          <p:cNvSpPr/>
          <p:nvPr/>
        </p:nvSpPr>
        <p:spPr>
          <a:xfrm>
            <a:off x="4495650" y="3290200"/>
            <a:ext cx="152700" cy="152700"/>
          </a:xfrm>
          <a:prstGeom prst="mathPlus">
            <a:avLst>
              <a:gd name="adj1" fmla="val 23520"/>
            </a:avLst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9"/>
          <p:cNvSpPr/>
          <p:nvPr/>
        </p:nvSpPr>
        <p:spPr>
          <a:xfrm>
            <a:off x="1392200" y="3290200"/>
            <a:ext cx="152700" cy="152700"/>
          </a:xfrm>
          <a:prstGeom prst="mathPlus">
            <a:avLst>
              <a:gd name="adj1" fmla="val 23520"/>
            </a:avLst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9"/>
          <p:cNvSpPr/>
          <p:nvPr/>
        </p:nvSpPr>
        <p:spPr>
          <a:xfrm>
            <a:off x="7599100" y="3317625"/>
            <a:ext cx="152700" cy="152700"/>
          </a:xfrm>
          <a:prstGeom prst="mathPlus">
            <a:avLst>
              <a:gd name="adj1" fmla="val 23520"/>
            </a:avLst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9"/>
          <p:cNvSpPr txBox="1">
            <a:spLocks noGrp="1"/>
          </p:cNvSpPr>
          <p:nvPr>
            <p:ph type="body" idx="2"/>
          </p:nvPr>
        </p:nvSpPr>
        <p:spPr>
          <a:xfrm>
            <a:off x="3711000" y="1871725"/>
            <a:ext cx="1722000" cy="1281600"/>
          </a:xfrm>
          <a:prstGeom prst="rect">
            <a:avLst/>
          </a:prstGeom>
        </p:spPr>
        <p:txBody>
          <a:bodyPr spcFirstLastPara="1" wrap="square" lIns="68575" tIns="68575" rIns="68575" bIns="68575" anchor="b" anchorCtr="0">
            <a:no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36" name="Google Shape;336;p29"/>
          <p:cNvSpPr txBox="1">
            <a:spLocks noGrp="1"/>
          </p:cNvSpPr>
          <p:nvPr>
            <p:ph type="body" idx="3"/>
          </p:nvPr>
        </p:nvSpPr>
        <p:spPr>
          <a:xfrm>
            <a:off x="6814450" y="1871725"/>
            <a:ext cx="1722000" cy="1281600"/>
          </a:xfrm>
          <a:prstGeom prst="rect">
            <a:avLst/>
          </a:prstGeom>
        </p:spPr>
        <p:txBody>
          <a:bodyPr spcFirstLastPara="1" wrap="square" lIns="68575" tIns="68575" rIns="68575" bIns="68575" anchor="b" anchorCtr="0">
            <a:no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37" name="Google Shape;337;p29"/>
          <p:cNvSpPr txBox="1">
            <a:spLocks noGrp="1"/>
          </p:cNvSpPr>
          <p:nvPr>
            <p:ph type="subTitle" idx="4"/>
          </p:nvPr>
        </p:nvSpPr>
        <p:spPr>
          <a:xfrm>
            <a:off x="258100" y="3623450"/>
            <a:ext cx="2421000" cy="3285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  <p:sp>
        <p:nvSpPr>
          <p:cNvPr id="338" name="Google Shape;338;p29"/>
          <p:cNvSpPr txBox="1">
            <a:spLocks noGrp="1"/>
          </p:cNvSpPr>
          <p:nvPr>
            <p:ph type="subTitle" idx="5"/>
          </p:nvPr>
        </p:nvSpPr>
        <p:spPr>
          <a:xfrm>
            <a:off x="3361498" y="3623450"/>
            <a:ext cx="2421000" cy="3285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  <p:sp>
        <p:nvSpPr>
          <p:cNvPr id="339" name="Google Shape;339;p29"/>
          <p:cNvSpPr txBox="1">
            <a:spLocks noGrp="1"/>
          </p:cNvSpPr>
          <p:nvPr>
            <p:ph type="subTitle" idx="6"/>
          </p:nvPr>
        </p:nvSpPr>
        <p:spPr>
          <a:xfrm>
            <a:off x="6464948" y="3623450"/>
            <a:ext cx="2421000" cy="3285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key metrics">
  <p:cSld name="TITLE_AND_BODY_1_2_1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0"/>
          <p:cNvSpPr/>
          <p:nvPr/>
        </p:nvSpPr>
        <p:spPr>
          <a:xfrm>
            <a:off x="0" y="1160525"/>
            <a:ext cx="9144000" cy="39831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0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30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44" name="Google Shape;344;p30"/>
          <p:cNvSpPr txBox="1">
            <a:spLocks noGrp="1"/>
          </p:cNvSpPr>
          <p:nvPr>
            <p:ph type="body" idx="1"/>
          </p:nvPr>
        </p:nvSpPr>
        <p:spPr>
          <a:xfrm>
            <a:off x="566250" y="2376000"/>
            <a:ext cx="2090100" cy="1739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45" name="Google Shape;345;p30"/>
          <p:cNvSpPr txBox="1">
            <a:spLocks noGrp="1"/>
          </p:cNvSpPr>
          <p:nvPr>
            <p:ph type="body" idx="2"/>
          </p:nvPr>
        </p:nvSpPr>
        <p:spPr>
          <a:xfrm>
            <a:off x="3464701" y="2377550"/>
            <a:ext cx="2221500" cy="1739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46" name="Google Shape;346;p30"/>
          <p:cNvSpPr txBox="1">
            <a:spLocks noGrp="1"/>
          </p:cNvSpPr>
          <p:nvPr>
            <p:ph type="body" idx="3"/>
          </p:nvPr>
        </p:nvSpPr>
        <p:spPr>
          <a:xfrm>
            <a:off x="6428851" y="2377550"/>
            <a:ext cx="2221500" cy="1739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47" name="Google Shape;347;p30"/>
          <p:cNvSpPr txBox="1">
            <a:spLocks noGrp="1"/>
          </p:cNvSpPr>
          <p:nvPr>
            <p:ph type="subTitle" idx="4"/>
          </p:nvPr>
        </p:nvSpPr>
        <p:spPr>
          <a:xfrm>
            <a:off x="566250" y="1803600"/>
            <a:ext cx="2090100" cy="5049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  <p:sp>
        <p:nvSpPr>
          <p:cNvPr id="348" name="Google Shape;348;p30"/>
          <p:cNvSpPr txBox="1">
            <a:spLocks noGrp="1"/>
          </p:cNvSpPr>
          <p:nvPr>
            <p:ph type="subTitle" idx="5"/>
          </p:nvPr>
        </p:nvSpPr>
        <p:spPr>
          <a:xfrm>
            <a:off x="3464688" y="1803600"/>
            <a:ext cx="2221500" cy="5049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  <p:sp>
        <p:nvSpPr>
          <p:cNvPr id="349" name="Google Shape;349;p30"/>
          <p:cNvSpPr txBox="1">
            <a:spLocks noGrp="1"/>
          </p:cNvSpPr>
          <p:nvPr>
            <p:ph type="subTitle" idx="6"/>
          </p:nvPr>
        </p:nvSpPr>
        <p:spPr>
          <a:xfrm>
            <a:off x="6428838" y="1803600"/>
            <a:ext cx="2221500" cy="5049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  <p:sp>
        <p:nvSpPr>
          <p:cNvPr id="350" name="Google Shape;350;p30"/>
          <p:cNvSpPr/>
          <p:nvPr/>
        </p:nvSpPr>
        <p:spPr>
          <a:xfrm>
            <a:off x="8572500" y="171300"/>
            <a:ext cx="400200" cy="400200"/>
          </a:xfrm>
          <a:prstGeom prst="plus">
            <a:avLst>
              <a:gd name="adj" fmla="val 34849"/>
            </a:avLst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Team Members  slide - v2">
  <p:cSld name="BLANK_4_4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559650" y="1880750"/>
            <a:ext cx="1761300" cy="19284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571500" y="571500"/>
            <a:ext cx="8079600" cy="5541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Hanken Grotesk"/>
              <a:buNone/>
              <a:defRPr sz="2700" b="1">
                <a:solidFill>
                  <a:srgbClr val="3F3F3F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>
            <a:spLocks noGrp="1"/>
          </p:cNvSpPr>
          <p:nvPr>
            <p:ph type="pic" idx="2"/>
          </p:nvPr>
        </p:nvSpPr>
        <p:spPr>
          <a:xfrm>
            <a:off x="880038" y="1652138"/>
            <a:ext cx="1120500" cy="1120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656104" y="3270499"/>
            <a:ext cx="1568400" cy="3861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8575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8575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8575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8575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8575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8575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28575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28575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285750" algn="ctr" rtl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 idx="3"/>
          </p:nvPr>
        </p:nvSpPr>
        <p:spPr>
          <a:xfrm>
            <a:off x="656099" y="2947175"/>
            <a:ext cx="1568400" cy="323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sz="1200" b="1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7366714" y="837880"/>
            <a:ext cx="327300" cy="327300"/>
          </a:xfrm>
          <a:prstGeom prst="plus">
            <a:avLst>
              <a:gd name="adj" fmla="val 34849"/>
            </a:avLst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7896500" y="76200"/>
            <a:ext cx="1120500" cy="1120500"/>
          </a:xfrm>
          <a:prstGeom prst="plus">
            <a:avLst>
              <a:gd name="adj" fmla="val 34849"/>
            </a:avLst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2647450" y="1880750"/>
            <a:ext cx="1761300" cy="19284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4"/>
          <p:cNvSpPr>
            <a:spLocks noGrp="1"/>
          </p:cNvSpPr>
          <p:nvPr>
            <p:ph type="pic" idx="4"/>
          </p:nvPr>
        </p:nvSpPr>
        <p:spPr>
          <a:xfrm>
            <a:off x="2967838" y="1652138"/>
            <a:ext cx="1120500" cy="1120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5"/>
          </p:nvPr>
        </p:nvSpPr>
        <p:spPr>
          <a:xfrm>
            <a:off x="2743904" y="3270499"/>
            <a:ext cx="1568400" cy="3861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8575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8575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8575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8575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8575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8575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28575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28575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285750" algn="ctr" rtl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title" idx="6"/>
          </p:nvPr>
        </p:nvSpPr>
        <p:spPr>
          <a:xfrm>
            <a:off x="2743899" y="2947175"/>
            <a:ext cx="1568400" cy="323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sz="1200" b="1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4"/>
          <p:cNvSpPr/>
          <p:nvPr/>
        </p:nvSpPr>
        <p:spPr>
          <a:xfrm>
            <a:off x="4735250" y="1880750"/>
            <a:ext cx="1761300" cy="19284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4"/>
          <p:cNvSpPr>
            <a:spLocks noGrp="1"/>
          </p:cNvSpPr>
          <p:nvPr>
            <p:ph type="pic" idx="7"/>
          </p:nvPr>
        </p:nvSpPr>
        <p:spPr>
          <a:xfrm>
            <a:off x="5055638" y="1652138"/>
            <a:ext cx="1120500" cy="1120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0" name="Google Shape;40;p4"/>
          <p:cNvSpPr txBox="1">
            <a:spLocks noGrp="1"/>
          </p:cNvSpPr>
          <p:nvPr>
            <p:ph type="body" idx="8"/>
          </p:nvPr>
        </p:nvSpPr>
        <p:spPr>
          <a:xfrm>
            <a:off x="4831704" y="3270499"/>
            <a:ext cx="1568400" cy="3861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8575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8575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8575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8575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8575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8575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28575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28575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285750" algn="ctr" rtl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title" idx="9"/>
          </p:nvPr>
        </p:nvSpPr>
        <p:spPr>
          <a:xfrm>
            <a:off x="4831699" y="2947175"/>
            <a:ext cx="1568400" cy="323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sz="1200" b="1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4"/>
          <p:cNvSpPr/>
          <p:nvPr/>
        </p:nvSpPr>
        <p:spPr>
          <a:xfrm>
            <a:off x="6823050" y="1880750"/>
            <a:ext cx="1761300" cy="19284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4"/>
          <p:cNvSpPr>
            <a:spLocks noGrp="1"/>
          </p:cNvSpPr>
          <p:nvPr>
            <p:ph type="pic" idx="13"/>
          </p:nvPr>
        </p:nvSpPr>
        <p:spPr>
          <a:xfrm>
            <a:off x="7143438" y="1652138"/>
            <a:ext cx="1120500" cy="1120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4" name="Google Shape;44;p4"/>
          <p:cNvSpPr txBox="1">
            <a:spLocks noGrp="1"/>
          </p:cNvSpPr>
          <p:nvPr>
            <p:ph type="body" idx="14"/>
          </p:nvPr>
        </p:nvSpPr>
        <p:spPr>
          <a:xfrm>
            <a:off x="6919504" y="3270499"/>
            <a:ext cx="1568400" cy="3861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8575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8575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8575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8575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8575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8575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28575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28575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285750" algn="ctr" rtl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title" idx="15"/>
          </p:nvPr>
        </p:nvSpPr>
        <p:spPr>
          <a:xfrm>
            <a:off x="6919499" y="2947175"/>
            <a:ext cx="1568400" cy="323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sz="1200" b="1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key metrics">
  <p:cSld name="TITLE_AND_BODY_1_2_1_4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1"/>
          <p:cNvSpPr/>
          <p:nvPr/>
        </p:nvSpPr>
        <p:spPr>
          <a:xfrm>
            <a:off x="0" y="1160525"/>
            <a:ext cx="9144000" cy="39831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1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54" name="Google Shape;354;p31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5" name="Google Shape;355;p31"/>
          <p:cNvSpPr txBox="1">
            <a:spLocks noGrp="1"/>
          </p:cNvSpPr>
          <p:nvPr>
            <p:ph type="body" idx="1"/>
          </p:nvPr>
        </p:nvSpPr>
        <p:spPr>
          <a:xfrm>
            <a:off x="1253788" y="2376000"/>
            <a:ext cx="2556900" cy="1739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56" name="Google Shape;356;p31"/>
          <p:cNvSpPr txBox="1">
            <a:spLocks noGrp="1"/>
          </p:cNvSpPr>
          <p:nvPr>
            <p:ph type="body" idx="2"/>
          </p:nvPr>
        </p:nvSpPr>
        <p:spPr>
          <a:xfrm>
            <a:off x="5172503" y="2377550"/>
            <a:ext cx="2717700" cy="1739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57" name="Google Shape;357;p31"/>
          <p:cNvSpPr txBox="1">
            <a:spLocks noGrp="1"/>
          </p:cNvSpPr>
          <p:nvPr>
            <p:ph type="subTitle" idx="3"/>
          </p:nvPr>
        </p:nvSpPr>
        <p:spPr>
          <a:xfrm>
            <a:off x="1253788" y="1803600"/>
            <a:ext cx="2556900" cy="5049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  <p:sp>
        <p:nvSpPr>
          <p:cNvPr id="358" name="Google Shape;358;p31"/>
          <p:cNvSpPr txBox="1">
            <a:spLocks noGrp="1"/>
          </p:cNvSpPr>
          <p:nvPr>
            <p:ph type="subTitle" idx="4"/>
          </p:nvPr>
        </p:nvSpPr>
        <p:spPr>
          <a:xfrm>
            <a:off x="5172487" y="1803600"/>
            <a:ext cx="2717700" cy="5049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  <p:sp>
        <p:nvSpPr>
          <p:cNvPr id="359" name="Google Shape;359;p31"/>
          <p:cNvSpPr/>
          <p:nvPr/>
        </p:nvSpPr>
        <p:spPr>
          <a:xfrm>
            <a:off x="8572500" y="171300"/>
            <a:ext cx="400200" cy="400200"/>
          </a:xfrm>
          <a:prstGeom prst="plus">
            <a:avLst>
              <a:gd name="adj" fmla="val 34849"/>
            </a:avLst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key metrics v2">
  <p:cSld name="TITLE_AND_BODY_1_2_1_3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2"/>
          <p:cNvSpPr/>
          <p:nvPr/>
        </p:nvSpPr>
        <p:spPr>
          <a:xfrm rot="10800000">
            <a:off x="1489475" y="4020875"/>
            <a:ext cx="400200" cy="400200"/>
          </a:xfrm>
          <a:prstGeom prst="plus">
            <a:avLst>
              <a:gd name="adj" fmla="val 34849"/>
            </a:avLst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2"/>
          <p:cNvSpPr/>
          <p:nvPr/>
        </p:nvSpPr>
        <p:spPr>
          <a:xfrm rot="10800000">
            <a:off x="-128225" y="3982325"/>
            <a:ext cx="1370100" cy="1370100"/>
          </a:xfrm>
          <a:prstGeom prst="plus">
            <a:avLst>
              <a:gd name="adj" fmla="val 34849"/>
            </a:avLst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2"/>
          <p:cNvSpPr/>
          <p:nvPr/>
        </p:nvSpPr>
        <p:spPr>
          <a:xfrm>
            <a:off x="569625" y="1377275"/>
            <a:ext cx="2575500" cy="28758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2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65" name="Google Shape;365;p32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6" name="Google Shape;366;p32"/>
          <p:cNvSpPr txBox="1">
            <a:spLocks noGrp="1"/>
          </p:cNvSpPr>
          <p:nvPr>
            <p:ph type="body" idx="1"/>
          </p:nvPr>
        </p:nvSpPr>
        <p:spPr>
          <a:xfrm>
            <a:off x="821800" y="2449762"/>
            <a:ext cx="2090100" cy="1016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67" name="Google Shape;367;p32"/>
          <p:cNvSpPr/>
          <p:nvPr/>
        </p:nvSpPr>
        <p:spPr>
          <a:xfrm>
            <a:off x="3287700" y="1377275"/>
            <a:ext cx="2575500" cy="28758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2"/>
          <p:cNvSpPr/>
          <p:nvPr/>
        </p:nvSpPr>
        <p:spPr>
          <a:xfrm>
            <a:off x="6005750" y="1377275"/>
            <a:ext cx="2575500" cy="28758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2"/>
          <p:cNvSpPr txBox="1">
            <a:spLocks noGrp="1"/>
          </p:cNvSpPr>
          <p:nvPr>
            <p:ph type="body" idx="2"/>
          </p:nvPr>
        </p:nvSpPr>
        <p:spPr>
          <a:xfrm>
            <a:off x="3530388" y="2449762"/>
            <a:ext cx="2090100" cy="1016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70" name="Google Shape;370;p32"/>
          <p:cNvSpPr txBox="1">
            <a:spLocks noGrp="1"/>
          </p:cNvSpPr>
          <p:nvPr>
            <p:ph type="body" idx="3"/>
          </p:nvPr>
        </p:nvSpPr>
        <p:spPr>
          <a:xfrm>
            <a:off x="6238988" y="2449762"/>
            <a:ext cx="2090100" cy="1016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71" name="Google Shape;371;p32"/>
          <p:cNvSpPr/>
          <p:nvPr/>
        </p:nvSpPr>
        <p:spPr>
          <a:xfrm>
            <a:off x="566250" y="1377275"/>
            <a:ext cx="2575500" cy="570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72" name="Google Shape;372;p32"/>
          <p:cNvSpPr txBox="1">
            <a:spLocks noGrp="1"/>
          </p:cNvSpPr>
          <p:nvPr>
            <p:ph type="subTitle" idx="4"/>
          </p:nvPr>
        </p:nvSpPr>
        <p:spPr>
          <a:xfrm>
            <a:off x="821800" y="1937950"/>
            <a:ext cx="2090100" cy="434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  <p:sp>
        <p:nvSpPr>
          <p:cNvPr id="373" name="Google Shape;373;p32"/>
          <p:cNvSpPr txBox="1">
            <a:spLocks noGrp="1"/>
          </p:cNvSpPr>
          <p:nvPr>
            <p:ph type="subTitle" idx="5"/>
          </p:nvPr>
        </p:nvSpPr>
        <p:spPr>
          <a:xfrm>
            <a:off x="3530388" y="1937950"/>
            <a:ext cx="2090100" cy="434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  <p:sp>
        <p:nvSpPr>
          <p:cNvPr id="374" name="Google Shape;374;p32"/>
          <p:cNvSpPr txBox="1">
            <a:spLocks noGrp="1"/>
          </p:cNvSpPr>
          <p:nvPr>
            <p:ph type="subTitle" idx="6"/>
          </p:nvPr>
        </p:nvSpPr>
        <p:spPr>
          <a:xfrm>
            <a:off x="6238988" y="1937950"/>
            <a:ext cx="2090100" cy="434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  <p:sp>
        <p:nvSpPr>
          <p:cNvPr id="375" name="Google Shape;375;p32"/>
          <p:cNvSpPr/>
          <p:nvPr/>
        </p:nvSpPr>
        <p:spPr>
          <a:xfrm>
            <a:off x="3286000" y="1377275"/>
            <a:ext cx="2575500" cy="570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76" name="Google Shape;376;p32"/>
          <p:cNvSpPr/>
          <p:nvPr/>
        </p:nvSpPr>
        <p:spPr>
          <a:xfrm>
            <a:off x="6005775" y="1377275"/>
            <a:ext cx="2575500" cy="570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key metrics v4">
  <p:cSld name="TITLE_AND_BODY_1_2_1_1_2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3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9" name="Google Shape;379;p33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0" name="Google Shape;380;p33"/>
          <p:cNvSpPr txBox="1">
            <a:spLocks noGrp="1"/>
          </p:cNvSpPr>
          <p:nvPr>
            <p:ph type="body" idx="1"/>
          </p:nvPr>
        </p:nvSpPr>
        <p:spPr>
          <a:xfrm>
            <a:off x="663050" y="2816837"/>
            <a:ext cx="2090100" cy="1016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1" name="Google Shape;381;p33"/>
          <p:cNvSpPr txBox="1">
            <a:spLocks noGrp="1"/>
          </p:cNvSpPr>
          <p:nvPr>
            <p:ph type="body" idx="2"/>
          </p:nvPr>
        </p:nvSpPr>
        <p:spPr>
          <a:xfrm>
            <a:off x="3526950" y="2816837"/>
            <a:ext cx="2090100" cy="1016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2" name="Google Shape;382;p33"/>
          <p:cNvSpPr txBox="1">
            <a:spLocks noGrp="1"/>
          </p:cNvSpPr>
          <p:nvPr>
            <p:ph type="body" idx="3"/>
          </p:nvPr>
        </p:nvSpPr>
        <p:spPr>
          <a:xfrm>
            <a:off x="6390850" y="2816837"/>
            <a:ext cx="2090100" cy="1016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3" name="Google Shape;383;p33"/>
          <p:cNvSpPr txBox="1">
            <a:spLocks noGrp="1"/>
          </p:cNvSpPr>
          <p:nvPr>
            <p:ph type="subTitle" idx="4"/>
          </p:nvPr>
        </p:nvSpPr>
        <p:spPr>
          <a:xfrm>
            <a:off x="1091900" y="1827700"/>
            <a:ext cx="1232400" cy="434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  <p:sp>
        <p:nvSpPr>
          <p:cNvPr id="384" name="Google Shape;384;p33"/>
          <p:cNvSpPr txBox="1">
            <a:spLocks noGrp="1"/>
          </p:cNvSpPr>
          <p:nvPr>
            <p:ph type="subTitle" idx="5"/>
          </p:nvPr>
        </p:nvSpPr>
        <p:spPr>
          <a:xfrm>
            <a:off x="3955800" y="1827700"/>
            <a:ext cx="1232400" cy="434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  <p:sp>
        <p:nvSpPr>
          <p:cNvPr id="385" name="Google Shape;385;p33"/>
          <p:cNvSpPr txBox="1">
            <a:spLocks noGrp="1"/>
          </p:cNvSpPr>
          <p:nvPr>
            <p:ph type="subTitle" idx="6"/>
          </p:nvPr>
        </p:nvSpPr>
        <p:spPr>
          <a:xfrm>
            <a:off x="6819700" y="1827700"/>
            <a:ext cx="1232400" cy="434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paragraphs">
  <p:cSld name="TITLE_AND_BODY_1_1_1_1_1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4"/>
          <p:cNvSpPr/>
          <p:nvPr/>
        </p:nvSpPr>
        <p:spPr>
          <a:xfrm>
            <a:off x="645900" y="1380257"/>
            <a:ext cx="2418600" cy="663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4"/>
          <p:cNvSpPr/>
          <p:nvPr/>
        </p:nvSpPr>
        <p:spPr>
          <a:xfrm>
            <a:off x="6079500" y="1380202"/>
            <a:ext cx="2418600" cy="663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89" name="Google Shape;389;p34"/>
          <p:cNvSpPr/>
          <p:nvPr/>
        </p:nvSpPr>
        <p:spPr>
          <a:xfrm>
            <a:off x="3358950" y="1380202"/>
            <a:ext cx="2418600" cy="663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90" name="Google Shape;390;p34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4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2" name="Google Shape;392;p34"/>
          <p:cNvSpPr txBox="1">
            <a:spLocks noGrp="1"/>
          </p:cNvSpPr>
          <p:nvPr>
            <p:ph type="body" idx="1"/>
          </p:nvPr>
        </p:nvSpPr>
        <p:spPr>
          <a:xfrm>
            <a:off x="645900" y="1594925"/>
            <a:ext cx="2418600" cy="2188200"/>
          </a:xfrm>
          <a:prstGeom prst="rect">
            <a:avLst/>
          </a:prstGeom>
        </p:spPr>
        <p:txBody>
          <a:bodyPr spcFirstLastPara="1" wrap="square" lIns="91425" tIns="91425" rIns="167400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3" name="Google Shape;393;p34"/>
          <p:cNvSpPr txBox="1">
            <a:spLocks noGrp="1"/>
          </p:cNvSpPr>
          <p:nvPr>
            <p:ph type="body" idx="2"/>
          </p:nvPr>
        </p:nvSpPr>
        <p:spPr>
          <a:xfrm>
            <a:off x="3358950" y="1594950"/>
            <a:ext cx="2418600" cy="2188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4" name="Google Shape;394;p34"/>
          <p:cNvSpPr txBox="1">
            <a:spLocks noGrp="1"/>
          </p:cNvSpPr>
          <p:nvPr>
            <p:ph type="body" idx="3"/>
          </p:nvPr>
        </p:nvSpPr>
        <p:spPr>
          <a:xfrm>
            <a:off x="6079500" y="1594950"/>
            <a:ext cx="2418600" cy="2188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5" name="Google Shape;395;p34"/>
          <p:cNvSpPr/>
          <p:nvPr/>
        </p:nvSpPr>
        <p:spPr>
          <a:xfrm>
            <a:off x="85650" y="85650"/>
            <a:ext cx="400200" cy="400200"/>
          </a:xfrm>
          <a:prstGeom prst="plus">
            <a:avLst>
              <a:gd name="adj" fmla="val 34849"/>
            </a:avLst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7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4 items on timeline 1">
  <p:cSld name="MAIN_POINT_2_2_2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5"/>
          <p:cNvSpPr txBox="1">
            <a:spLocks noGrp="1"/>
          </p:cNvSpPr>
          <p:nvPr>
            <p:ph type="title"/>
          </p:nvPr>
        </p:nvSpPr>
        <p:spPr>
          <a:xfrm>
            <a:off x="278250" y="445025"/>
            <a:ext cx="7803600" cy="475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98" name="Google Shape;398;p35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9" name="Google Shape;399;p35"/>
          <p:cNvSpPr txBox="1">
            <a:spLocks noGrp="1"/>
          </p:cNvSpPr>
          <p:nvPr>
            <p:ph type="body" idx="1"/>
          </p:nvPr>
        </p:nvSpPr>
        <p:spPr>
          <a:xfrm>
            <a:off x="2691118" y="1237550"/>
            <a:ext cx="5390700" cy="6633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00" name="Google Shape;400;p35"/>
          <p:cNvSpPr txBox="1">
            <a:spLocks noGrp="1"/>
          </p:cNvSpPr>
          <p:nvPr>
            <p:ph type="body" idx="2"/>
          </p:nvPr>
        </p:nvSpPr>
        <p:spPr>
          <a:xfrm>
            <a:off x="2691118" y="2225625"/>
            <a:ext cx="5390700" cy="6633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01" name="Google Shape;401;p35"/>
          <p:cNvSpPr txBox="1">
            <a:spLocks noGrp="1"/>
          </p:cNvSpPr>
          <p:nvPr>
            <p:ph type="body" idx="3"/>
          </p:nvPr>
        </p:nvSpPr>
        <p:spPr>
          <a:xfrm>
            <a:off x="2691103" y="3297425"/>
            <a:ext cx="5390700" cy="6633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cxnSp>
        <p:nvCxnSpPr>
          <p:cNvPr id="402" name="Google Shape;402;p35"/>
          <p:cNvCxnSpPr/>
          <p:nvPr/>
        </p:nvCxnSpPr>
        <p:spPr>
          <a:xfrm>
            <a:off x="2366100" y="1266800"/>
            <a:ext cx="0" cy="3606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3" name="Google Shape;403;p35"/>
          <p:cNvSpPr/>
          <p:nvPr/>
        </p:nvSpPr>
        <p:spPr>
          <a:xfrm>
            <a:off x="2289750" y="1492850"/>
            <a:ext cx="152700" cy="152700"/>
          </a:xfrm>
          <a:prstGeom prst="mathPlus">
            <a:avLst>
              <a:gd name="adj1" fmla="val 23520"/>
            </a:avLst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5"/>
          <p:cNvSpPr/>
          <p:nvPr/>
        </p:nvSpPr>
        <p:spPr>
          <a:xfrm>
            <a:off x="2289750" y="2500275"/>
            <a:ext cx="152700" cy="152700"/>
          </a:xfrm>
          <a:prstGeom prst="mathPlus">
            <a:avLst>
              <a:gd name="adj1" fmla="val 23520"/>
            </a:avLst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5"/>
          <p:cNvSpPr/>
          <p:nvPr/>
        </p:nvSpPr>
        <p:spPr>
          <a:xfrm>
            <a:off x="2289750" y="3544525"/>
            <a:ext cx="152700" cy="152700"/>
          </a:xfrm>
          <a:prstGeom prst="mathPlus">
            <a:avLst>
              <a:gd name="adj1" fmla="val 23520"/>
            </a:avLst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5"/>
          <p:cNvSpPr txBox="1">
            <a:spLocks noGrp="1"/>
          </p:cNvSpPr>
          <p:nvPr>
            <p:ph type="subTitle" idx="4"/>
          </p:nvPr>
        </p:nvSpPr>
        <p:spPr>
          <a:xfrm>
            <a:off x="203925" y="1404950"/>
            <a:ext cx="1995900" cy="3285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  <p:sp>
        <p:nvSpPr>
          <p:cNvPr id="407" name="Google Shape;407;p35"/>
          <p:cNvSpPr txBox="1">
            <a:spLocks noGrp="1"/>
          </p:cNvSpPr>
          <p:nvPr>
            <p:ph type="subTitle" idx="5"/>
          </p:nvPr>
        </p:nvSpPr>
        <p:spPr>
          <a:xfrm>
            <a:off x="203925" y="2412375"/>
            <a:ext cx="1995900" cy="3285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  <p:sp>
        <p:nvSpPr>
          <p:cNvPr id="408" name="Google Shape;408;p35"/>
          <p:cNvSpPr txBox="1">
            <a:spLocks noGrp="1"/>
          </p:cNvSpPr>
          <p:nvPr>
            <p:ph type="subTitle" idx="6"/>
          </p:nvPr>
        </p:nvSpPr>
        <p:spPr>
          <a:xfrm>
            <a:off x="203925" y="3456625"/>
            <a:ext cx="1995900" cy="3285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  <p:sp>
        <p:nvSpPr>
          <p:cNvPr id="409" name="Google Shape;409;p35"/>
          <p:cNvSpPr/>
          <p:nvPr/>
        </p:nvSpPr>
        <p:spPr>
          <a:xfrm>
            <a:off x="2289750" y="4329313"/>
            <a:ext cx="152700" cy="152700"/>
          </a:xfrm>
          <a:prstGeom prst="mathPlus">
            <a:avLst>
              <a:gd name="adj1" fmla="val 23520"/>
            </a:avLst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5"/>
          <p:cNvSpPr txBox="1">
            <a:spLocks noGrp="1"/>
          </p:cNvSpPr>
          <p:nvPr>
            <p:ph type="body" idx="7"/>
          </p:nvPr>
        </p:nvSpPr>
        <p:spPr>
          <a:xfrm>
            <a:off x="2691103" y="4065025"/>
            <a:ext cx="5390700" cy="6633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35"/>
          <p:cNvSpPr txBox="1">
            <a:spLocks noGrp="1"/>
          </p:cNvSpPr>
          <p:nvPr>
            <p:ph type="subTitle" idx="8"/>
          </p:nvPr>
        </p:nvSpPr>
        <p:spPr>
          <a:xfrm>
            <a:off x="203925" y="4232425"/>
            <a:ext cx="1995900" cy="3285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  <p:sp>
        <p:nvSpPr>
          <p:cNvPr id="412" name="Google Shape;412;p35"/>
          <p:cNvSpPr/>
          <p:nvPr/>
        </p:nvSpPr>
        <p:spPr>
          <a:xfrm>
            <a:off x="8582548" y="0"/>
            <a:ext cx="577800" cy="33174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4 key metrics v2">
  <p:cSld name="TITLE_AND_BODY_1_2_1_2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6"/>
          <p:cNvSpPr/>
          <p:nvPr/>
        </p:nvSpPr>
        <p:spPr>
          <a:xfrm>
            <a:off x="569477" y="1377275"/>
            <a:ext cx="1912800" cy="23406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6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16" name="Google Shape;416;p36"/>
          <p:cNvSpPr txBox="1">
            <a:spLocks noGrp="1"/>
          </p:cNvSpPr>
          <p:nvPr>
            <p:ph type="body" idx="1"/>
          </p:nvPr>
        </p:nvSpPr>
        <p:spPr>
          <a:xfrm>
            <a:off x="756741" y="2449762"/>
            <a:ext cx="1551900" cy="1016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17" name="Google Shape;417;p36"/>
          <p:cNvSpPr/>
          <p:nvPr/>
        </p:nvSpPr>
        <p:spPr>
          <a:xfrm>
            <a:off x="566250" y="1377275"/>
            <a:ext cx="1912800" cy="459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6"/>
          <p:cNvSpPr txBox="1">
            <a:spLocks noGrp="1"/>
          </p:cNvSpPr>
          <p:nvPr>
            <p:ph type="subTitle" idx="2"/>
          </p:nvPr>
        </p:nvSpPr>
        <p:spPr>
          <a:xfrm>
            <a:off x="756741" y="1937950"/>
            <a:ext cx="1551900" cy="434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  <p:sp>
        <p:nvSpPr>
          <p:cNvPr id="419" name="Google Shape;419;p36"/>
          <p:cNvSpPr/>
          <p:nvPr/>
        </p:nvSpPr>
        <p:spPr>
          <a:xfrm>
            <a:off x="2601284" y="1377275"/>
            <a:ext cx="1912800" cy="23406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6"/>
          <p:cNvSpPr txBox="1">
            <a:spLocks noGrp="1"/>
          </p:cNvSpPr>
          <p:nvPr>
            <p:ph type="body" idx="3"/>
          </p:nvPr>
        </p:nvSpPr>
        <p:spPr>
          <a:xfrm>
            <a:off x="2788548" y="2449762"/>
            <a:ext cx="1551900" cy="1016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21" name="Google Shape;421;p36"/>
          <p:cNvSpPr txBox="1">
            <a:spLocks noGrp="1"/>
          </p:cNvSpPr>
          <p:nvPr>
            <p:ph type="subTitle" idx="4"/>
          </p:nvPr>
        </p:nvSpPr>
        <p:spPr>
          <a:xfrm>
            <a:off x="2788548" y="1937950"/>
            <a:ext cx="1551900" cy="434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  <p:sp>
        <p:nvSpPr>
          <p:cNvPr id="422" name="Google Shape;422;p36"/>
          <p:cNvSpPr/>
          <p:nvPr/>
        </p:nvSpPr>
        <p:spPr>
          <a:xfrm>
            <a:off x="4633091" y="1377275"/>
            <a:ext cx="1912800" cy="23406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6"/>
          <p:cNvSpPr txBox="1">
            <a:spLocks noGrp="1"/>
          </p:cNvSpPr>
          <p:nvPr>
            <p:ph type="body" idx="5"/>
          </p:nvPr>
        </p:nvSpPr>
        <p:spPr>
          <a:xfrm>
            <a:off x="4820355" y="2449762"/>
            <a:ext cx="1551900" cy="1016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24" name="Google Shape;424;p36"/>
          <p:cNvSpPr txBox="1">
            <a:spLocks noGrp="1"/>
          </p:cNvSpPr>
          <p:nvPr>
            <p:ph type="subTitle" idx="6"/>
          </p:nvPr>
        </p:nvSpPr>
        <p:spPr>
          <a:xfrm>
            <a:off x="4820355" y="1937950"/>
            <a:ext cx="1551900" cy="434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  <p:sp>
        <p:nvSpPr>
          <p:cNvPr id="425" name="Google Shape;425;p36"/>
          <p:cNvSpPr/>
          <p:nvPr/>
        </p:nvSpPr>
        <p:spPr>
          <a:xfrm>
            <a:off x="6664899" y="1377275"/>
            <a:ext cx="1912800" cy="23406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6"/>
          <p:cNvSpPr txBox="1">
            <a:spLocks noGrp="1"/>
          </p:cNvSpPr>
          <p:nvPr>
            <p:ph type="body" idx="7"/>
          </p:nvPr>
        </p:nvSpPr>
        <p:spPr>
          <a:xfrm>
            <a:off x="6852162" y="2449762"/>
            <a:ext cx="1551900" cy="1016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27" name="Google Shape;427;p36"/>
          <p:cNvSpPr txBox="1">
            <a:spLocks noGrp="1"/>
          </p:cNvSpPr>
          <p:nvPr>
            <p:ph type="subTitle" idx="8"/>
          </p:nvPr>
        </p:nvSpPr>
        <p:spPr>
          <a:xfrm>
            <a:off x="6852162" y="1937950"/>
            <a:ext cx="1551900" cy="434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  <p:sp>
        <p:nvSpPr>
          <p:cNvPr id="428" name="Google Shape;428;p36"/>
          <p:cNvSpPr/>
          <p:nvPr/>
        </p:nvSpPr>
        <p:spPr>
          <a:xfrm>
            <a:off x="2608100" y="1377275"/>
            <a:ext cx="1912800" cy="459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36"/>
          <p:cNvSpPr/>
          <p:nvPr/>
        </p:nvSpPr>
        <p:spPr>
          <a:xfrm>
            <a:off x="4636500" y="1377275"/>
            <a:ext cx="1912800" cy="459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6"/>
          <p:cNvSpPr/>
          <p:nvPr/>
        </p:nvSpPr>
        <p:spPr>
          <a:xfrm>
            <a:off x="6664900" y="1377275"/>
            <a:ext cx="1912800" cy="459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36"/>
          <p:cNvSpPr/>
          <p:nvPr/>
        </p:nvSpPr>
        <p:spPr>
          <a:xfrm rot="10800000">
            <a:off x="1356725" y="4032755"/>
            <a:ext cx="307800" cy="307800"/>
          </a:xfrm>
          <a:prstGeom prst="plus">
            <a:avLst>
              <a:gd name="adj" fmla="val 34849"/>
            </a:avLst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6"/>
          <p:cNvSpPr/>
          <p:nvPr/>
        </p:nvSpPr>
        <p:spPr>
          <a:xfrm rot="10800000">
            <a:off x="112723" y="4003225"/>
            <a:ext cx="1053600" cy="1053600"/>
          </a:xfrm>
          <a:prstGeom prst="plus">
            <a:avLst>
              <a:gd name="adj" fmla="val 34849"/>
            </a:avLst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6"/>
          <p:cNvSpPr/>
          <p:nvPr/>
        </p:nvSpPr>
        <p:spPr>
          <a:xfrm>
            <a:off x="8572500" y="171300"/>
            <a:ext cx="400200" cy="400200"/>
          </a:xfrm>
          <a:prstGeom prst="plus">
            <a:avLst>
              <a:gd name="adj" fmla="val 34849"/>
            </a:avLst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4 key metrics v3">
  <p:cSld name="TITLE_AND_BODY_1_2_1_1_1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7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36" name="Google Shape;436;p37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37" name="Google Shape;437;p37"/>
          <p:cNvSpPr txBox="1">
            <a:spLocks noGrp="1"/>
          </p:cNvSpPr>
          <p:nvPr>
            <p:ph type="body" idx="1"/>
          </p:nvPr>
        </p:nvSpPr>
        <p:spPr>
          <a:xfrm>
            <a:off x="714750" y="2740625"/>
            <a:ext cx="1788000" cy="1016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38" name="Google Shape;438;p37"/>
          <p:cNvSpPr txBox="1">
            <a:spLocks noGrp="1"/>
          </p:cNvSpPr>
          <p:nvPr>
            <p:ph type="subTitle" idx="2"/>
          </p:nvPr>
        </p:nvSpPr>
        <p:spPr>
          <a:xfrm>
            <a:off x="992550" y="1993500"/>
            <a:ext cx="1232400" cy="434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  <p:sp>
        <p:nvSpPr>
          <p:cNvPr id="439" name="Google Shape;439;p37"/>
          <p:cNvSpPr txBox="1">
            <a:spLocks noGrp="1"/>
          </p:cNvSpPr>
          <p:nvPr>
            <p:ph type="body" idx="3"/>
          </p:nvPr>
        </p:nvSpPr>
        <p:spPr>
          <a:xfrm>
            <a:off x="2690250" y="2740625"/>
            <a:ext cx="1788000" cy="1016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40" name="Google Shape;440;p37"/>
          <p:cNvSpPr txBox="1">
            <a:spLocks noGrp="1"/>
          </p:cNvSpPr>
          <p:nvPr>
            <p:ph type="subTitle" idx="4"/>
          </p:nvPr>
        </p:nvSpPr>
        <p:spPr>
          <a:xfrm>
            <a:off x="2968050" y="1993500"/>
            <a:ext cx="1232400" cy="434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  <p:sp>
        <p:nvSpPr>
          <p:cNvPr id="441" name="Google Shape;441;p37"/>
          <p:cNvSpPr txBox="1">
            <a:spLocks noGrp="1"/>
          </p:cNvSpPr>
          <p:nvPr>
            <p:ph type="body" idx="5"/>
          </p:nvPr>
        </p:nvSpPr>
        <p:spPr>
          <a:xfrm>
            <a:off x="4665750" y="2740625"/>
            <a:ext cx="1788000" cy="1016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42" name="Google Shape;442;p37"/>
          <p:cNvSpPr txBox="1">
            <a:spLocks noGrp="1"/>
          </p:cNvSpPr>
          <p:nvPr>
            <p:ph type="subTitle" idx="6"/>
          </p:nvPr>
        </p:nvSpPr>
        <p:spPr>
          <a:xfrm>
            <a:off x="4943550" y="1993500"/>
            <a:ext cx="1232400" cy="434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  <p:sp>
        <p:nvSpPr>
          <p:cNvPr id="443" name="Google Shape;443;p37"/>
          <p:cNvSpPr txBox="1">
            <a:spLocks noGrp="1"/>
          </p:cNvSpPr>
          <p:nvPr>
            <p:ph type="body" idx="7"/>
          </p:nvPr>
        </p:nvSpPr>
        <p:spPr>
          <a:xfrm>
            <a:off x="6641250" y="2740625"/>
            <a:ext cx="1788000" cy="1016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44" name="Google Shape;444;p37"/>
          <p:cNvSpPr txBox="1">
            <a:spLocks noGrp="1"/>
          </p:cNvSpPr>
          <p:nvPr>
            <p:ph type="subTitle" idx="8"/>
          </p:nvPr>
        </p:nvSpPr>
        <p:spPr>
          <a:xfrm>
            <a:off x="6919050" y="1993500"/>
            <a:ext cx="1232400" cy="434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  <p:sp>
        <p:nvSpPr>
          <p:cNvPr id="445" name="Google Shape;445;p37"/>
          <p:cNvSpPr/>
          <p:nvPr/>
        </p:nvSpPr>
        <p:spPr>
          <a:xfrm>
            <a:off x="85650" y="85650"/>
            <a:ext cx="400200" cy="400200"/>
          </a:xfrm>
          <a:prstGeom prst="plus">
            <a:avLst>
              <a:gd name="adj" fmla="val 34849"/>
            </a:avLst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Bullet Points v1">
  <p:cSld name="TITLE_AND_BODY_1_3_1_3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8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393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38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49" name="Google Shape;449;p38"/>
          <p:cNvSpPr txBox="1">
            <a:spLocks noGrp="1"/>
          </p:cNvSpPr>
          <p:nvPr>
            <p:ph type="body" idx="1"/>
          </p:nvPr>
        </p:nvSpPr>
        <p:spPr>
          <a:xfrm>
            <a:off x="566250" y="1149575"/>
            <a:ext cx="4093500" cy="3513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9pPr>
          </a:lstStyle>
          <a:p>
            <a:endParaRPr/>
          </a:p>
        </p:txBody>
      </p:sp>
      <p:sp>
        <p:nvSpPr>
          <p:cNvPr id="450" name="Google Shape;450;p38"/>
          <p:cNvSpPr/>
          <p:nvPr/>
        </p:nvSpPr>
        <p:spPr>
          <a:xfrm>
            <a:off x="5138125" y="2908075"/>
            <a:ext cx="2701800" cy="2701800"/>
          </a:xfrm>
          <a:prstGeom prst="plus">
            <a:avLst>
              <a:gd name="adj" fmla="val 34849"/>
            </a:avLst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8"/>
          <p:cNvSpPr>
            <a:spLocks noGrp="1"/>
          </p:cNvSpPr>
          <p:nvPr>
            <p:ph type="pic" idx="2"/>
          </p:nvPr>
        </p:nvSpPr>
        <p:spPr>
          <a:xfrm>
            <a:off x="5794650" y="571500"/>
            <a:ext cx="2778000" cy="4000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Bullet Points v1 No Image">
  <p:cSld name="TITLE_AND_BODY_1_3_1_4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9"/>
          <p:cNvSpPr/>
          <p:nvPr/>
        </p:nvSpPr>
        <p:spPr>
          <a:xfrm>
            <a:off x="7507350" y="-1155050"/>
            <a:ext cx="2701800" cy="2701800"/>
          </a:xfrm>
          <a:prstGeom prst="plus">
            <a:avLst>
              <a:gd name="adj" fmla="val 34849"/>
            </a:avLst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39"/>
          <p:cNvSpPr txBox="1">
            <a:spLocks noGrp="1"/>
          </p:cNvSpPr>
          <p:nvPr>
            <p:ph type="title"/>
          </p:nvPr>
        </p:nvSpPr>
        <p:spPr>
          <a:xfrm>
            <a:off x="566250" y="293700"/>
            <a:ext cx="7777200" cy="572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39"/>
          <p:cNvSpPr txBox="1">
            <a:spLocks noGrp="1"/>
          </p:cNvSpPr>
          <p:nvPr>
            <p:ph type="body" idx="1"/>
          </p:nvPr>
        </p:nvSpPr>
        <p:spPr>
          <a:xfrm>
            <a:off x="566250" y="920075"/>
            <a:ext cx="7777200" cy="27393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56" name="Google Shape;456;p39"/>
          <p:cNvSpPr/>
          <p:nvPr/>
        </p:nvSpPr>
        <p:spPr>
          <a:xfrm>
            <a:off x="85650" y="4657650"/>
            <a:ext cx="400200" cy="400200"/>
          </a:xfrm>
          <a:prstGeom prst="plus">
            <a:avLst>
              <a:gd name="adj" fmla="val 34849"/>
            </a:avLst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9"/>
          <p:cNvSpPr/>
          <p:nvPr/>
        </p:nvSpPr>
        <p:spPr>
          <a:xfrm>
            <a:off x="-10950" y="0"/>
            <a:ext cx="354000" cy="33174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Bullet Points v2">
  <p:cSld name="TITLE_AND_BODY_1_3_1_1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0"/>
          <p:cNvSpPr txBox="1">
            <a:spLocks noGrp="1"/>
          </p:cNvSpPr>
          <p:nvPr>
            <p:ph type="title"/>
          </p:nvPr>
        </p:nvSpPr>
        <p:spPr>
          <a:xfrm>
            <a:off x="3531375" y="445025"/>
            <a:ext cx="5106900" cy="503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0" name="Google Shape;460;p40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61" name="Google Shape;461;p40"/>
          <p:cNvSpPr txBox="1">
            <a:spLocks noGrp="1"/>
          </p:cNvSpPr>
          <p:nvPr>
            <p:ph type="body" idx="1"/>
          </p:nvPr>
        </p:nvSpPr>
        <p:spPr>
          <a:xfrm>
            <a:off x="3531375" y="1077925"/>
            <a:ext cx="5106900" cy="32805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9pPr>
          </a:lstStyle>
          <a:p>
            <a:endParaRPr/>
          </a:p>
        </p:txBody>
      </p:sp>
      <p:sp>
        <p:nvSpPr>
          <p:cNvPr id="462" name="Google Shape;462;p40"/>
          <p:cNvSpPr/>
          <p:nvPr/>
        </p:nvSpPr>
        <p:spPr>
          <a:xfrm>
            <a:off x="1562850" y="3136675"/>
            <a:ext cx="2701800" cy="2701800"/>
          </a:xfrm>
          <a:prstGeom prst="plus">
            <a:avLst>
              <a:gd name="adj" fmla="val 34849"/>
            </a:avLst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40"/>
          <p:cNvSpPr>
            <a:spLocks noGrp="1"/>
          </p:cNvSpPr>
          <p:nvPr>
            <p:ph type="pic" idx="2"/>
          </p:nvPr>
        </p:nvSpPr>
        <p:spPr>
          <a:xfrm>
            <a:off x="496050" y="571500"/>
            <a:ext cx="2300400" cy="4000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Team Members slide - v1">
  <p:cSld name="BLANK_4_3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 txBox="1">
            <a:spLocks noGrp="1"/>
          </p:cNvSpPr>
          <p:nvPr>
            <p:ph type="title"/>
          </p:nvPr>
        </p:nvSpPr>
        <p:spPr>
          <a:xfrm>
            <a:off x="571500" y="571500"/>
            <a:ext cx="8079600" cy="5541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Hanken Grotesk"/>
              <a:buNone/>
              <a:defRPr sz="2700" b="1">
                <a:solidFill>
                  <a:srgbClr val="3F3F3F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5"/>
          <p:cNvSpPr/>
          <p:nvPr/>
        </p:nvSpPr>
        <p:spPr>
          <a:xfrm>
            <a:off x="7366714" y="837880"/>
            <a:ext cx="327300" cy="327300"/>
          </a:xfrm>
          <a:prstGeom prst="plus">
            <a:avLst>
              <a:gd name="adj" fmla="val 34849"/>
            </a:avLst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7896500" y="76200"/>
            <a:ext cx="1120500" cy="1120500"/>
          </a:xfrm>
          <a:prstGeom prst="plus">
            <a:avLst>
              <a:gd name="adj" fmla="val 34849"/>
            </a:avLst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5"/>
          <p:cNvSpPr/>
          <p:nvPr/>
        </p:nvSpPr>
        <p:spPr>
          <a:xfrm>
            <a:off x="6037850" y="1804550"/>
            <a:ext cx="2574000" cy="19284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3285000" y="1804550"/>
            <a:ext cx="2574000" cy="19284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5"/>
          <p:cNvSpPr/>
          <p:nvPr/>
        </p:nvSpPr>
        <p:spPr>
          <a:xfrm>
            <a:off x="532150" y="1804550"/>
            <a:ext cx="2574000" cy="19284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5"/>
          <p:cNvSpPr>
            <a:spLocks noGrp="1"/>
          </p:cNvSpPr>
          <p:nvPr>
            <p:ph type="pic" idx="2"/>
          </p:nvPr>
        </p:nvSpPr>
        <p:spPr>
          <a:xfrm>
            <a:off x="1258888" y="1575938"/>
            <a:ext cx="1120500" cy="1120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4" name="Google Shape;54;p5"/>
          <p:cNvSpPr>
            <a:spLocks noGrp="1"/>
          </p:cNvSpPr>
          <p:nvPr>
            <p:ph type="pic" idx="3"/>
          </p:nvPr>
        </p:nvSpPr>
        <p:spPr>
          <a:xfrm>
            <a:off x="3972397" y="1575938"/>
            <a:ext cx="1120500" cy="1120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5" name="Google Shape;55;p5"/>
          <p:cNvSpPr>
            <a:spLocks noGrp="1"/>
          </p:cNvSpPr>
          <p:nvPr>
            <p:ph type="pic" idx="4"/>
          </p:nvPr>
        </p:nvSpPr>
        <p:spPr>
          <a:xfrm>
            <a:off x="6764591" y="1561588"/>
            <a:ext cx="1120500" cy="1120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6" name="Google Shape;56;p5"/>
          <p:cNvSpPr txBox="1">
            <a:spLocks noGrp="1"/>
          </p:cNvSpPr>
          <p:nvPr>
            <p:ph type="body" idx="1"/>
          </p:nvPr>
        </p:nvSpPr>
        <p:spPr>
          <a:xfrm>
            <a:off x="796025" y="3194304"/>
            <a:ext cx="1999800" cy="3861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8575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8575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8575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8575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8575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8575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28575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28575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285750" algn="ctr" rtl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title" idx="5"/>
          </p:nvPr>
        </p:nvSpPr>
        <p:spPr>
          <a:xfrm>
            <a:off x="796019" y="2870981"/>
            <a:ext cx="1999800" cy="323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sz="1200" b="1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6"/>
          </p:nvPr>
        </p:nvSpPr>
        <p:spPr>
          <a:xfrm>
            <a:off x="3532750" y="3194304"/>
            <a:ext cx="1999800" cy="3861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8575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8575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8575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8575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8575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8575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28575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28575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285750" algn="ctr" rtl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title" idx="7"/>
          </p:nvPr>
        </p:nvSpPr>
        <p:spPr>
          <a:xfrm>
            <a:off x="3532750" y="2870981"/>
            <a:ext cx="1999800" cy="323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sz="1200" b="1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8"/>
          </p:nvPr>
        </p:nvSpPr>
        <p:spPr>
          <a:xfrm>
            <a:off x="6269530" y="3194304"/>
            <a:ext cx="1999800" cy="3861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8575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8575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8575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8575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8575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8575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28575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28575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285750" algn="ctr" rtl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title" idx="9"/>
          </p:nvPr>
        </p:nvSpPr>
        <p:spPr>
          <a:xfrm>
            <a:off x="6269536" y="2870981"/>
            <a:ext cx="1999800" cy="323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sz="1200" b="1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Paragraph v1">
  <p:cSld name="TITLE_AND_BODY_1_4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1"/>
          <p:cNvSpPr txBox="1">
            <a:spLocks noGrp="1"/>
          </p:cNvSpPr>
          <p:nvPr>
            <p:ph type="title"/>
          </p:nvPr>
        </p:nvSpPr>
        <p:spPr>
          <a:xfrm>
            <a:off x="566250" y="408150"/>
            <a:ext cx="7777200" cy="572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6" name="Google Shape;466;p41"/>
          <p:cNvSpPr txBox="1">
            <a:spLocks noGrp="1"/>
          </p:cNvSpPr>
          <p:nvPr>
            <p:ph type="body" idx="1"/>
          </p:nvPr>
        </p:nvSpPr>
        <p:spPr>
          <a:xfrm>
            <a:off x="566250" y="1018800"/>
            <a:ext cx="7777200" cy="27669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67" name="Google Shape;467;p41"/>
          <p:cNvSpPr/>
          <p:nvPr/>
        </p:nvSpPr>
        <p:spPr>
          <a:xfrm>
            <a:off x="8582548" y="0"/>
            <a:ext cx="577800" cy="33174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68" name="Google Shape;468;p41"/>
          <p:cNvSpPr/>
          <p:nvPr/>
        </p:nvSpPr>
        <p:spPr>
          <a:xfrm rot="10800000">
            <a:off x="1356725" y="4032755"/>
            <a:ext cx="307800" cy="307800"/>
          </a:xfrm>
          <a:prstGeom prst="plus">
            <a:avLst>
              <a:gd name="adj" fmla="val 34849"/>
            </a:avLst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41"/>
          <p:cNvSpPr/>
          <p:nvPr/>
        </p:nvSpPr>
        <p:spPr>
          <a:xfrm rot="10800000">
            <a:off x="112723" y="4003225"/>
            <a:ext cx="1053600" cy="1053600"/>
          </a:xfrm>
          <a:prstGeom prst="plus">
            <a:avLst>
              <a:gd name="adj" fmla="val 34849"/>
            </a:avLst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Multiple Quiz Options 4 v1">
  <p:cSld name="CUSTOM_29_2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2"/>
          <p:cNvSpPr txBox="1">
            <a:spLocks noGrp="1"/>
          </p:cNvSpPr>
          <p:nvPr>
            <p:ph type="title"/>
          </p:nvPr>
        </p:nvSpPr>
        <p:spPr>
          <a:xfrm>
            <a:off x="379400" y="559050"/>
            <a:ext cx="8198400" cy="863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42"/>
          <p:cNvSpPr/>
          <p:nvPr/>
        </p:nvSpPr>
        <p:spPr>
          <a:xfrm>
            <a:off x="379400" y="1614000"/>
            <a:ext cx="815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473" name="Google Shape;473;p42"/>
          <p:cNvSpPr/>
          <p:nvPr/>
        </p:nvSpPr>
        <p:spPr>
          <a:xfrm>
            <a:off x="4581475" y="1614000"/>
            <a:ext cx="815400" cy="73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474" name="Google Shape;474;p42"/>
          <p:cNvSpPr/>
          <p:nvPr/>
        </p:nvSpPr>
        <p:spPr>
          <a:xfrm>
            <a:off x="379400" y="2798975"/>
            <a:ext cx="815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475" name="Google Shape;475;p42"/>
          <p:cNvSpPr/>
          <p:nvPr/>
        </p:nvSpPr>
        <p:spPr>
          <a:xfrm>
            <a:off x="4581475" y="2798975"/>
            <a:ext cx="815400" cy="73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476" name="Google Shape;476;p42"/>
          <p:cNvSpPr txBox="1">
            <a:spLocks noGrp="1"/>
          </p:cNvSpPr>
          <p:nvPr>
            <p:ph type="body" idx="1"/>
          </p:nvPr>
        </p:nvSpPr>
        <p:spPr>
          <a:xfrm>
            <a:off x="1321375" y="1713588"/>
            <a:ext cx="3054300" cy="5313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477" name="Google Shape;477;p42"/>
          <p:cNvSpPr txBox="1">
            <a:spLocks noGrp="1"/>
          </p:cNvSpPr>
          <p:nvPr>
            <p:ph type="body" idx="2"/>
          </p:nvPr>
        </p:nvSpPr>
        <p:spPr>
          <a:xfrm>
            <a:off x="5523450" y="1713588"/>
            <a:ext cx="3054300" cy="5313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478" name="Google Shape;478;p42"/>
          <p:cNvSpPr txBox="1">
            <a:spLocks noGrp="1"/>
          </p:cNvSpPr>
          <p:nvPr>
            <p:ph type="body" idx="3"/>
          </p:nvPr>
        </p:nvSpPr>
        <p:spPr>
          <a:xfrm>
            <a:off x="1321375" y="2911988"/>
            <a:ext cx="3054300" cy="5313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479" name="Google Shape;479;p42"/>
          <p:cNvSpPr txBox="1">
            <a:spLocks noGrp="1"/>
          </p:cNvSpPr>
          <p:nvPr>
            <p:ph type="body" idx="4"/>
          </p:nvPr>
        </p:nvSpPr>
        <p:spPr>
          <a:xfrm>
            <a:off x="5523450" y="2911988"/>
            <a:ext cx="3054300" cy="5313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480" name="Google Shape;480;p42"/>
          <p:cNvSpPr txBox="1">
            <a:spLocks noGrp="1"/>
          </p:cNvSpPr>
          <p:nvPr>
            <p:ph type="subTitle" idx="5"/>
          </p:nvPr>
        </p:nvSpPr>
        <p:spPr>
          <a:xfrm>
            <a:off x="542300" y="1762950"/>
            <a:ext cx="489600" cy="4326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42"/>
          <p:cNvSpPr txBox="1">
            <a:spLocks noGrp="1"/>
          </p:cNvSpPr>
          <p:nvPr>
            <p:ph type="subTitle" idx="6"/>
          </p:nvPr>
        </p:nvSpPr>
        <p:spPr>
          <a:xfrm>
            <a:off x="4744375" y="1762950"/>
            <a:ext cx="489600" cy="4326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42"/>
          <p:cNvSpPr txBox="1">
            <a:spLocks noGrp="1"/>
          </p:cNvSpPr>
          <p:nvPr>
            <p:ph type="subTitle" idx="7"/>
          </p:nvPr>
        </p:nvSpPr>
        <p:spPr>
          <a:xfrm>
            <a:off x="542300" y="2961350"/>
            <a:ext cx="489600" cy="4326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42"/>
          <p:cNvSpPr txBox="1">
            <a:spLocks noGrp="1"/>
          </p:cNvSpPr>
          <p:nvPr>
            <p:ph type="subTitle" idx="8"/>
          </p:nvPr>
        </p:nvSpPr>
        <p:spPr>
          <a:xfrm>
            <a:off x="4744375" y="2961350"/>
            <a:ext cx="489600" cy="4326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63">
          <p15:clr>
            <a:srgbClr val="E46962"/>
          </p15:clr>
        </p15:guide>
        <p15:guide id="2" orient="horz" pos="1017">
          <p15:clr>
            <a:srgbClr val="E46962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Multiple Quiz Options 4 v2">
  <p:cSld name="CUSTOM_29_1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3"/>
          <p:cNvSpPr txBox="1">
            <a:spLocks noGrp="1"/>
          </p:cNvSpPr>
          <p:nvPr>
            <p:ph type="title"/>
          </p:nvPr>
        </p:nvSpPr>
        <p:spPr>
          <a:xfrm>
            <a:off x="566250" y="2285400"/>
            <a:ext cx="3183600" cy="5727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43"/>
          <p:cNvSpPr/>
          <p:nvPr/>
        </p:nvSpPr>
        <p:spPr>
          <a:xfrm>
            <a:off x="5514200" y="699375"/>
            <a:ext cx="2741400" cy="73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487" name="Google Shape;487;p43"/>
          <p:cNvSpPr/>
          <p:nvPr/>
        </p:nvSpPr>
        <p:spPr>
          <a:xfrm>
            <a:off x="5514200" y="1704125"/>
            <a:ext cx="2741400" cy="73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488" name="Google Shape;488;p43"/>
          <p:cNvSpPr/>
          <p:nvPr/>
        </p:nvSpPr>
        <p:spPr>
          <a:xfrm>
            <a:off x="5514200" y="2708875"/>
            <a:ext cx="2741400" cy="73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489" name="Google Shape;489;p43"/>
          <p:cNvSpPr/>
          <p:nvPr/>
        </p:nvSpPr>
        <p:spPr>
          <a:xfrm>
            <a:off x="5514200" y="3713625"/>
            <a:ext cx="2741400" cy="73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490" name="Google Shape;490;p43"/>
          <p:cNvSpPr txBox="1">
            <a:spLocks noGrp="1"/>
          </p:cNvSpPr>
          <p:nvPr>
            <p:ph type="body" idx="1"/>
          </p:nvPr>
        </p:nvSpPr>
        <p:spPr>
          <a:xfrm>
            <a:off x="6152675" y="825225"/>
            <a:ext cx="1884600" cy="4839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1" name="Google Shape;491;p43"/>
          <p:cNvSpPr txBox="1">
            <a:spLocks noGrp="1"/>
          </p:cNvSpPr>
          <p:nvPr>
            <p:ph type="body" idx="2"/>
          </p:nvPr>
        </p:nvSpPr>
        <p:spPr>
          <a:xfrm>
            <a:off x="6149725" y="1827425"/>
            <a:ext cx="1884600" cy="4839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2" name="Google Shape;492;p43"/>
          <p:cNvSpPr txBox="1">
            <a:spLocks noGrp="1"/>
          </p:cNvSpPr>
          <p:nvPr>
            <p:ph type="body" idx="3"/>
          </p:nvPr>
        </p:nvSpPr>
        <p:spPr>
          <a:xfrm>
            <a:off x="6149725" y="2845138"/>
            <a:ext cx="1884600" cy="4839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3" name="Google Shape;493;p43"/>
          <p:cNvSpPr txBox="1">
            <a:spLocks noGrp="1"/>
          </p:cNvSpPr>
          <p:nvPr>
            <p:ph type="body" idx="4"/>
          </p:nvPr>
        </p:nvSpPr>
        <p:spPr>
          <a:xfrm>
            <a:off x="6149725" y="3836925"/>
            <a:ext cx="1884600" cy="4839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4" name="Google Shape;494;p43"/>
          <p:cNvSpPr txBox="1">
            <a:spLocks noGrp="1"/>
          </p:cNvSpPr>
          <p:nvPr>
            <p:ph type="subTitle" idx="5"/>
          </p:nvPr>
        </p:nvSpPr>
        <p:spPr>
          <a:xfrm>
            <a:off x="5647000" y="851400"/>
            <a:ext cx="455400" cy="4422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5" name="Google Shape;495;p43"/>
          <p:cNvSpPr txBox="1">
            <a:spLocks noGrp="1"/>
          </p:cNvSpPr>
          <p:nvPr>
            <p:ph type="subTitle" idx="6"/>
          </p:nvPr>
        </p:nvSpPr>
        <p:spPr>
          <a:xfrm>
            <a:off x="5647000" y="1848275"/>
            <a:ext cx="455400" cy="4422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6" name="Google Shape;496;p43"/>
          <p:cNvSpPr txBox="1">
            <a:spLocks noGrp="1"/>
          </p:cNvSpPr>
          <p:nvPr>
            <p:ph type="subTitle" idx="7"/>
          </p:nvPr>
        </p:nvSpPr>
        <p:spPr>
          <a:xfrm>
            <a:off x="5647000" y="2866000"/>
            <a:ext cx="455400" cy="4422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7" name="Google Shape;497;p43"/>
          <p:cNvSpPr txBox="1">
            <a:spLocks noGrp="1"/>
          </p:cNvSpPr>
          <p:nvPr>
            <p:ph type="subTitle" idx="8"/>
          </p:nvPr>
        </p:nvSpPr>
        <p:spPr>
          <a:xfrm>
            <a:off x="5694325" y="3867260"/>
            <a:ext cx="455400" cy="4422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Multiple Quiz Options 3 v1">
  <p:cSld name="CUSTOM_30"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4"/>
          <p:cNvSpPr txBox="1">
            <a:spLocks noGrp="1"/>
          </p:cNvSpPr>
          <p:nvPr>
            <p:ph type="title"/>
          </p:nvPr>
        </p:nvSpPr>
        <p:spPr>
          <a:xfrm>
            <a:off x="379400" y="445025"/>
            <a:ext cx="8372100" cy="572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44"/>
          <p:cNvSpPr/>
          <p:nvPr/>
        </p:nvSpPr>
        <p:spPr>
          <a:xfrm>
            <a:off x="379400" y="2644450"/>
            <a:ext cx="639300" cy="57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01" name="Google Shape;501;p44"/>
          <p:cNvSpPr txBox="1">
            <a:spLocks noGrp="1"/>
          </p:cNvSpPr>
          <p:nvPr>
            <p:ph type="body" idx="1"/>
          </p:nvPr>
        </p:nvSpPr>
        <p:spPr>
          <a:xfrm>
            <a:off x="1112700" y="2665150"/>
            <a:ext cx="1846800" cy="5313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02" name="Google Shape;502;p44"/>
          <p:cNvSpPr txBox="1">
            <a:spLocks noGrp="1"/>
          </p:cNvSpPr>
          <p:nvPr>
            <p:ph type="body" idx="2"/>
          </p:nvPr>
        </p:nvSpPr>
        <p:spPr>
          <a:xfrm>
            <a:off x="4043713" y="2665150"/>
            <a:ext cx="1846800" cy="5313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03" name="Google Shape;503;p44"/>
          <p:cNvSpPr txBox="1">
            <a:spLocks noGrp="1"/>
          </p:cNvSpPr>
          <p:nvPr>
            <p:ph type="body" idx="3"/>
          </p:nvPr>
        </p:nvSpPr>
        <p:spPr>
          <a:xfrm>
            <a:off x="6877225" y="2665150"/>
            <a:ext cx="1846800" cy="5313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04" name="Google Shape;504;p44"/>
          <p:cNvSpPr/>
          <p:nvPr/>
        </p:nvSpPr>
        <p:spPr>
          <a:xfrm>
            <a:off x="3253500" y="2644450"/>
            <a:ext cx="639300" cy="57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05" name="Google Shape;505;p44"/>
          <p:cNvSpPr/>
          <p:nvPr/>
        </p:nvSpPr>
        <p:spPr>
          <a:xfrm>
            <a:off x="6133400" y="2644450"/>
            <a:ext cx="639300" cy="57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06" name="Google Shape;506;p44"/>
          <p:cNvSpPr txBox="1">
            <a:spLocks noGrp="1"/>
          </p:cNvSpPr>
          <p:nvPr>
            <p:ph type="subTitle" idx="4"/>
          </p:nvPr>
        </p:nvSpPr>
        <p:spPr>
          <a:xfrm>
            <a:off x="454250" y="2714500"/>
            <a:ext cx="489600" cy="4326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44"/>
          <p:cNvSpPr txBox="1">
            <a:spLocks noGrp="1"/>
          </p:cNvSpPr>
          <p:nvPr>
            <p:ph type="subTitle" idx="5"/>
          </p:nvPr>
        </p:nvSpPr>
        <p:spPr>
          <a:xfrm>
            <a:off x="3331250" y="2714500"/>
            <a:ext cx="489600" cy="4326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44"/>
          <p:cNvSpPr txBox="1">
            <a:spLocks noGrp="1"/>
          </p:cNvSpPr>
          <p:nvPr>
            <p:ph type="subTitle" idx="6"/>
          </p:nvPr>
        </p:nvSpPr>
        <p:spPr>
          <a:xfrm>
            <a:off x="6211935" y="2714500"/>
            <a:ext cx="489600" cy="4326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Multiple Quiz Options 3 v2">
  <p:cSld name="CUSTOM_31"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5"/>
          <p:cNvSpPr txBox="1">
            <a:spLocks noGrp="1"/>
          </p:cNvSpPr>
          <p:nvPr>
            <p:ph type="title"/>
          </p:nvPr>
        </p:nvSpPr>
        <p:spPr>
          <a:xfrm>
            <a:off x="566250" y="2285400"/>
            <a:ext cx="3972600" cy="5727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1" name="Google Shape;511;p45"/>
          <p:cNvSpPr/>
          <p:nvPr/>
        </p:nvSpPr>
        <p:spPr>
          <a:xfrm>
            <a:off x="5514200" y="1201750"/>
            <a:ext cx="2741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12" name="Google Shape;512;p45"/>
          <p:cNvSpPr/>
          <p:nvPr/>
        </p:nvSpPr>
        <p:spPr>
          <a:xfrm>
            <a:off x="5514200" y="2206500"/>
            <a:ext cx="2741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13" name="Google Shape;513;p45"/>
          <p:cNvSpPr/>
          <p:nvPr/>
        </p:nvSpPr>
        <p:spPr>
          <a:xfrm>
            <a:off x="5514200" y="3211250"/>
            <a:ext cx="2741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14" name="Google Shape;514;p45"/>
          <p:cNvSpPr txBox="1">
            <a:spLocks noGrp="1"/>
          </p:cNvSpPr>
          <p:nvPr>
            <p:ph type="body" idx="1"/>
          </p:nvPr>
        </p:nvSpPr>
        <p:spPr>
          <a:xfrm>
            <a:off x="6152675" y="1327600"/>
            <a:ext cx="1884600" cy="4839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5" name="Google Shape;515;p45"/>
          <p:cNvSpPr txBox="1">
            <a:spLocks noGrp="1"/>
          </p:cNvSpPr>
          <p:nvPr>
            <p:ph type="body" idx="2"/>
          </p:nvPr>
        </p:nvSpPr>
        <p:spPr>
          <a:xfrm>
            <a:off x="6149725" y="2329800"/>
            <a:ext cx="1884600" cy="4839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6" name="Google Shape;516;p45"/>
          <p:cNvSpPr txBox="1">
            <a:spLocks noGrp="1"/>
          </p:cNvSpPr>
          <p:nvPr>
            <p:ph type="body" idx="3"/>
          </p:nvPr>
        </p:nvSpPr>
        <p:spPr>
          <a:xfrm>
            <a:off x="6149725" y="3347513"/>
            <a:ext cx="1884600" cy="4839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7" name="Google Shape;517;p45"/>
          <p:cNvSpPr txBox="1">
            <a:spLocks noGrp="1"/>
          </p:cNvSpPr>
          <p:nvPr>
            <p:ph type="subTitle" idx="4"/>
          </p:nvPr>
        </p:nvSpPr>
        <p:spPr>
          <a:xfrm>
            <a:off x="5647000" y="1353775"/>
            <a:ext cx="455400" cy="4422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8" name="Google Shape;518;p45"/>
          <p:cNvSpPr txBox="1">
            <a:spLocks noGrp="1"/>
          </p:cNvSpPr>
          <p:nvPr>
            <p:ph type="subTitle" idx="5"/>
          </p:nvPr>
        </p:nvSpPr>
        <p:spPr>
          <a:xfrm>
            <a:off x="5647000" y="2350650"/>
            <a:ext cx="455400" cy="4422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9" name="Google Shape;519;p45"/>
          <p:cNvSpPr txBox="1">
            <a:spLocks noGrp="1"/>
          </p:cNvSpPr>
          <p:nvPr>
            <p:ph type="subTitle" idx="6"/>
          </p:nvPr>
        </p:nvSpPr>
        <p:spPr>
          <a:xfrm>
            <a:off x="5647000" y="3368375"/>
            <a:ext cx="455400" cy="4422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Multiple Quiz Options 2 v1">
  <p:cSld name="CUSTOM_32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6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p46"/>
          <p:cNvSpPr/>
          <p:nvPr/>
        </p:nvSpPr>
        <p:spPr>
          <a:xfrm>
            <a:off x="513900" y="2454550"/>
            <a:ext cx="816000" cy="72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23" name="Google Shape;523;p46"/>
          <p:cNvSpPr txBox="1">
            <a:spLocks noGrp="1"/>
          </p:cNvSpPr>
          <p:nvPr>
            <p:ph type="body" idx="1"/>
          </p:nvPr>
        </p:nvSpPr>
        <p:spPr>
          <a:xfrm>
            <a:off x="1501026" y="2444234"/>
            <a:ext cx="2586000" cy="7440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24" name="Google Shape;524;p46"/>
          <p:cNvSpPr txBox="1">
            <a:spLocks noGrp="1"/>
          </p:cNvSpPr>
          <p:nvPr>
            <p:ph type="body" idx="2"/>
          </p:nvPr>
        </p:nvSpPr>
        <p:spPr>
          <a:xfrm>
            <a:off x="5991742" y="2448697"/>
            <a:ext cx="2586000" cy="7440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25" name="Google Shape;525;p46"/>
          <p:cNvSpPr/>
          <p:nvPr/>
        </p:nvSpPr>
        <p:spPr>
          <a:xfrm>
            <a:off x="4924925" y="2459596"/>
            <a:ext cx="816000" cy="73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26" name="Google Shape;526;p46"/>
          <p:cNvSpPr txBox="1">
            <a:spLocks noGrp="1"/>
          </p:cNvSpPr>
          <p:nvPr>
            <p:ph type="subTitle" idx="3"/>
          </p:nvPr>
        </p:nvSpPr>
        <p:spPr>
          <a:xfrm>
            <a:off x="677100" y="2608850"/>
            <a:ext cx="489600" cy="4326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46"/>
          <p:cNvSpPr txBox="1">
            <a:spLocks noGrp="1"/>
          </p:cNvSpPr>
          <p:nvPr>
            <p:ph type="subTitle" idx="4"/>
          </p:nvPr>
        </p:nvSpPr>
        <p:spPr>
          <a:xfrm>
            <a:off x="5088125" y="2608850"/>
            <a:ext cx="489600" cy="4326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Multiple Quiz Options 2 v2">
  <p:cSld name="CUSTOM_33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7"/>
          <p:cNvSpPr txBox="1">
            <a:spLocks noGrp="1"/>
          </p:cNvSpPr>
          <p:nvPr>
            <p:ph type="title"/>
          </p:nvPr>
        </p:nvSpPr>
        <p:spPr>
          <a:xfrm>
            <a:off x="566250" y="2285400"/>
            <a:ext cx="3999600" cy="5727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0" name="Google Shape;530;p47"/>
          <p:cNvSpPr/>
          <p:nvPr/>
        </p:nvSpPr>
        <p:spPr>
          <a:xfrm>
            <a:off x="5514200" y="1462250"/>
            <a:ext cx="2741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31" name="Google Shape;531;p47"/>
          <p:cNvSpPr/>
          <p:nvPr/>
        </p:nvSpPr>
        <p:spPr>
          <a:xfrm>
            <a:off x="5514200" y="2950750"/>
            <a:ext cx="2741400" cy="73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32" name="Google Shape;532;p47"/>
          <p:cNvSpPr txBox="1">
            <a:spLocks noGrp="1"/>
          </p:cNvSpPr>
          <p:nvPr>
            <p:ph type="body" idx="1"/>
          </p:nvPr>
        </p:nvSpPr>
        <p:spPr>
          <a:xfrm>
            <a:off x="6152675" y="1588100"/>
            <a:ext cx="1884600" cy="4839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3" name="Google Shape;533;p47"/>
          <p:cNvSpPr txBox="1">
            <a:spLocks noGrp="1"/>
          </p:cNvSpPr>
          <p:nvPr>
            <p:ph type="body" idx="2"/>
          </p:nvPr>
        </p:nvSpPr>
        <p:spPr>
          <a:xfrm>
            <a:off x="6149725" y="3074050"/>
            <a:ext cx="1884600" cy="4839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4" name="Google Shape;534;p47"/>
          <p:cNvSpPr txBox="1">
            <a:spLocks noGrp="1"/>
          </p:cNvSpPr>
          <p:nvPr>
            <p:ph type="subTitle" idx="3"/>
          </p:nvPr>
        </p:nvSpPr>
        <p:spPr>
          <a:xfrm>
            <a:off x="5647000" y="1614275"/>
            <a:ext cx="455400" cy="4422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5" name="Google Shape;535;p47"/>
          <p:cNvSpPr txBox="1">
            <a:spLocks noGrp="1"/>
          </p:cNvSpPr>
          <p:nvPr>
            <p:ph type="subTitle" idx="4"/>
          </p:nvPr>
        </p:nvSpPr>
        <p:spPr>
          <a:xfrm>
            <a:off x="5647000" y="3094900"/>
            <a:ext cx="455400" cy="4422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Single Quiz Options 4 v1">
  <p:cSld name="CUSTOM_35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8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48"/>
          <p:cNvSpPr/>
          <p:nvPr/>
        </p:nvSpPr>
        <p:spPr>
          <a:xfrm>
            <a:off x="379400" y="1614000"/>
            <a:ext cx="815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39" name="Google Shape;539;p48"/>
          <p:cNvSpPr/>
          <p:nvPr/>
        </p:nvSpPr>
        <p:spPr>
          <a:xfrm>
            <a:off x="4581475" y="1614000"/>
            <a:ext cx="815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40" name="Google Shape;540;p48"/>
          <p:cNvSpPr/>
          <p:nvPr/>
        </p:nvSpPr>
        <p:spPr>
          <a:xfrm>
            <a:off x="379400" y="2798975"/>
            <a:ext cx="815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41" name="Google Shape;541;p48"/>
          <p:cNvSpPr/>
          <p:nvPr/>
        </p:nvSpPr>
        <p:spPr>
          <a:xfrm>
            <a:off x="4581475" y="2798975"/>
            <a:ext cx="815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42" name="Google Shape;542;p48"/>
          <p:cNvSpPr txBox="1">
            <a:spLocks noGrp="1"/>
          </p:cNvSpPr>
          <p:nvPr>
            <p:ph type="body" idx="1"/>
          </p:nvPr>
        </p:nvSpPr>
        <p:spPr>
          <a:xfrm>
            <a:off x="1321375" y="1713588"/>
            <a:ext cx="3054300" cy="5313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43" name="Google Shape;543;p48"/>
          <p:cNvSpPr txBox="1">
            <a:spLocks noGrp="1"/>
          </p:cNvSpPr>
          <p:nvPr>
            <p:ph type="body" idx="2"/>
          </p:nvPr>
        </p:nvSpPr>
        <p:spPr>
          <a:xfrm>
            <a:off x="5523450" y="1713588"/>
            <a:ext cx="3054300" cy="5313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44" name="Google Shape;544;p48"/>
          <p:cNvSpPr txBox="1">
            <a:spLocks noGrp="1"/>
          </p:cNvSpPr>
          <p:nvPr>
            <p:ph type="body" idx="3"/>
          </p:nvPr>
        </p:nvSpPr>
        <p:spPr>
          <a:xfrm>
            <a:off x="1321375" y="2911988"/>
            <a:ext cx="3054300" cy="5313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45" name="Google Shape;545;p48"/>
          <p:cNvSpPr txBox="1">
            <a:spLocks noGrp="1"/>
          </p:cNvSpPr>
          <p:nvPr>
            <p:ph type="body" idx="4"/>
          </p:nvPr>
        </p:nvSpPr>
        <p:spPr>
          <a:xfrm>
            <a:off x="5523450" y="2911988"/>
            <a:ext cx="3054300" cy="5313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46" name="Google Shape;546;p48"/>
          <p:cNvSpPr txBox="1">
            <a:spLocks noGrp="1"/>
          </p:cNvSpPr>
          <p:nvPr>
            <p:ph type="subTitle" idx="5"/>
          </p:nvPr>
        </p:nvSpPr>
        <p:spPr>
          <a:xfrm>
            <a:off x="542300" y="1762950"/>
            <a:ext cx="489600" cy="4326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48"/>
          <p:cNvSpPr txBox="1">
            <a:spLocks noGrp="1"/>
          </p:cNvSpPr>
          <p:nvPr>
            <p:ph type="subTitle" idx="6"/>
          </p:nvPr>
        </p:nvSpPr>
        <p:spPr>
          <a:xfrm>
            <a:off x="4744375" y="1762950"/>
            <a:ext cx="489600" cy="4326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48"/>
          <p:cNvSpPr txBox="1">
            <a:spLocks noGrp="1"/>
          </p:cNvSpPr>
          <p:nvPr>
            <p:ph type="subTitle" idx="7"/>
          </p:nvPr>
        </p:nvSpPr>
        <p:spPr>
          <a:xfrm>
            <a:off x="542300" y="2961350"/>
            <a:ext cx="489600" cy="4326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48"/>
          <p:cNvSpPr txBox="1">
            <a:spLocks noGrp="1"/>
          </p:cNvSpPr>
          <p:nvPr>
            <p:ph type="subTitle" idx="8"/>
          </p:nvPr>
        </p:nvSpPr>
        <p:spPr>
          <a:xfrm>
            <a:off x="4744375" y="2961350"/>
            <a:ext cx="489600" cy="4326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Single Quiz Options 4 v2">
  <p:cSld name="CUSTOM_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9"/>
          <p:cNvSpPr txBox="1">
            <a:spLocks noGrp="1"/>
          </p:cNvSpPr>
          <p:nvPr>
            <p:ph type="title"/>
          </p:nvPr>
        </p:nvSpPr>
        <p:spPr>
          <a:xfrm>
            <a:off x="566250" y="2285400"/>
            <a:ext cx="3638100" cy="5727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9"/>
          <p:cNvSpPr/>
          <p:nvPr/>
        </p:nvSpPr>
        <p:spPr>
          <a:xfrm>
            <a:off x="5514200" y="699375"/>
            <a:ext cx="2741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53" name="Google Shape;553;p49"/>
          <p:cNvSpPr/>
          <p:nvPr/>
        </p:nvSpPr>
        <p:spPr>
          <a:xfrm>
            <a:off x="5514200" y="1704125"/>
            <a:ext cx="2741400" cy="73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54" name="Google Shape;554;p49"/>
          <p:cNvSpPr/>
          <p:nvPr/>
        </p:nvSpPr>
        <p:spPr>
          <a:xfrm>
            <a:off x="5514200" y="2708875"/>
            <a:ext cx="2741400" cy="7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55" name="Google Shape;555;p49"/>
          <p:cNvSpPr/>
          <p:nvPr/>
        </p:nvSpPr>
        <p:spPr>
          <a:xfrm>
            <a:off x="5514200" y="3713625"/>
            <a:ext cx="2741400" cy="73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56" name="Google Shape;556;p49"/>
          <p:cNvSpPr txBox="1">
            <a:spLocks noGrp="1"/>
          </p:cNvSpPr>
          <p:nvPr>
            <p:ph type="body" idx="1"/>
          </p:nvPr>
        </p:nvSpPr>
        <p:spPr>
          <a:xfrm>
            <a:off x="6152675" y="825225"/>
            <a:ext cx="1884600" cy="4839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7" name="Google Shape;557;p49"/>
          <p:cNvSpPr txBox="1">
            <a:spLocks noGrp="1"/>
          </p:cNvSpPr>
          <p:nvPr>
            <p:ph type="body" idx="2"/>
          </p:nvPr>
        </p:nvSpPr>
        <p:spPr>
          <a:xfrm>
            <a:off x="6149725" y="1827425"/>
            <a:ext cx="1884600" cy="4839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8" name="Google Shape;558;p49"/>
          <p:cNvSpPr txBox="1">
            <a:spLocks noGrp="1"/>
          </p:cNvSpPr>
          <p:nvPr>
            <p:ph type="body" idx="3"/>
          </p:nvPr>
        </p:nvSpPr>
        <p:spPr>
          <a:xfrm>
            <a:off x="6149725" y="2845138"/>
            <a:ext cx="1884600" cy="4839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9" name="Google Shape;559;p49"/>
          <p:cNvSpPr txBox="1">
            <a:spLocks noGrp="1"/>
          </p:cNvSpPr>
          <p:nvPr>
            <p:ph type="body" idx="4"/>
          </p:nvPr>
        </p:nvSpPr>
        <p:spPr>
          <a:xfrm>
            <a:off x="6149725" y="3836925"/>
            <a:ext cx="1884600" cy="4839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0" name="Google Shape;560;p49"/>
          <p:cNvSpPr txBox="1">
            <a:spLocks noGrp="1"/>
          </p:cNvSpPr>
          <p:nvPr>
            <p:ph type="subTitle" idx="5"/>
          </p:nvPr>
        </p:nvSpPr>
        <p:spPr>
          <a:xfrm>
            <a:off x="5647000" y="851400"/>
            <a:ext cx="455400" cy="4422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1" name="Google Shape;561;p49"/>
          <p:cNvSpPr txBox="1">
            <a:spLocks noGrp="1"/>
          </p:cNvSpPr>
          <p:nvPr>
            <p:ph type="subTitle" idx="6"/>
          </p:nvPr>
        </p:nvSpPr>
        <p:spPr>
          <a:xfrm>
            <a:off x="5647000" y="1848275"/>
            <a:ext cx="455400" cy="4422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2" name="Google Shape;562;p49"/>
          <p:cNvSpPr txBox="1">
            <a:spLocks noGrp="1"/>
          </p:cNvSpPr>
          <p:nvPr>
            <p:ph type="subTitle" idx="7"/>
          </p:nvPr>
        </p:nvSpPr>
        <p:spPr>
          <a:xfrm>
            <a:off x="5647000" y="2866000"/>
            <a:ext cx="455400" cy="4422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3" name="Google Shape;563;p49"/>
          <p:cNvSpPr txBox="1">
            <a:spLocks noGrp="1"/>
          </p:cNvSpPr>
          <p:nvPr>
            <p:ph type="subTitle" idx="8"/>
          </p:nvPr>
        </p:nvSpPr>
        <p:spPr>
          <a:xfrm>
            <a:off x="5694325" y="3867260"/>
            <a:ext cx="455400" cy="4422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Single Quiz Options 3 v1">
  <p:cSld name="CUSTOM_37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0"/>
          <p:cNvSpPr txBox="1">
            <a:spLocks noGrp="1"/>
          </p:cNvSpPr>
          <p:nvPr>
            <p:ph type="title"/>
          </p:nvPr>
        </p:nvSpPr>
        <p:spPr>
          <a:xfrm>
            <a:off x="379400" y="445025"/>
            <a:ext cx="8268300" cy="572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50"/>
          <p:cNvSpPr/>
          <p:nvPr/>
        </p:nvSpPr>
        <p:spPr>
          <a:xfrm>
            <a:off x="379400" y="2644450"/>
            <a:ext cx="639300" cy="57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67" name="Google Shape;567;p50"/>
          <p:cNvSpPr txBox="1">
            <a:spLocks noGrp="1"/>
          </p:cNvSpPr>
          <p:nvPr>
            <p:ph type="body" idx="1"/>
          </p:nvPr>
        </p:nvSpPr>
        <p:spPr>
          <a:xfrm>
            <a:off x="1112700" y="2665150"/>
            <a:ext cx="1846800" cy="5313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68" name="Google Shape;568;p50"/>
          <p:cNvSpPr txBox="1">
            <a:spLocks noGrp="1"/>
          </p:cNvSpPr>
          <p:nvPr>
            <p:ph type="body" idx="2"/>
          </p:nvPr>
        </p:nvSpPr>
        <p:spPr>
          <a:xfrm>
            <a:off x="4043713" y="2665150"/>
            <a:ext cx="1846800" cy="5313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69" name="Google Shape;569;p50"/>
          <p:cNvSpPr txBox="1">
            <a:spLocks noGrp="1"/>
          </p:cNvSpPr>
          <p:nvPr>
            <p:ph type="body" idx="3"/>
          </p:nvPr>
        </p:nvSpPr>
        <p:spPr>
          <a:xfrm>
            <a:off x="6877225" y="2665150"/>
            <a:ext cx="1846800" cy="5313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70" name="Google Shape;570;p50"/>
          <p:cNvSpPr/>
          <p:nvPr/>
        </p:nvSpPr>
        <p:spPr>
          <a:xfrm>
            <a:off x="3253500" y="2644450"/>
            <a:ext cx="639300" cy="57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71" name="Google Shape;571;p50"/>
          <p:cNvSpPr/>
          <p:nvPr/>
        </p:nvSpPr>
        <p:spPr>
          <a:xfrm>
            <a:off x="6133400" y="2644450"/>
            <a:ext cx="639300" cy="57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72" name="Google Shape;572;p50"/>
          <p:cNvSpPr txBox="1">
            <a:spLocks noGrp="1"/>
          </p:cNvSpPr>
          <p:nvPr>
            <p:ph type="subTitle" idx="4"/>
          </p:nvPr>
        </p:nvSpPr>
        <p:spPr>
          <a:xfrm>
            <a:off x="454250" y="2714500"/>
            <a:ext cx="489600" cy="4326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50"/>
          <p:cNvSpPr txBox="1">
            <a:spLocks noGrp="1"/>
          </p:cNvSpPr>
          <p:nvPr>
            <p:ph type="subTitle" idx="5"/>
          </p:nvPr>
        </p:nvSpPr>
        <p:spPr>
          <a:xfrm>
            <a:off x="3331250" y="2714500"/>
            <a:ext cx="489600" cy="4326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50"/>
          <p:cNvSpPr txBox="1">
            <a:spLocks noGrp="1"/>
          </p:cNvSpPr>
          <p:nvPr>
            <p:ph type="subTitle" idx="6"/>
          </p:nvPr>
        </p:nvSpPr>
        <p:spPr>
          <a:xfrm>
            <a:off x="6211935" y="2714500"/>
            <a:ext cx="489600" cy="4326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eam Members slide - v3">
  <p:cSld name="BLANK_4_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/>
          <p:nvPr/>
        </p:nvSpPr>
        <p:spPr>
          <a:xfrm>
            <a:off x="888250" y="1995725"/>
            <a:ext cx="3401700" cy="17373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title"/>
          </p:nvPr>
        </p:nvSpPr>
        <p:spPr>
          <a:xfrm>
            <a:off x="571500" y="571500"/>
            <a:ext cx="8079600" cy="5541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Hanken Grotesk"/>
              <a:buNone/>
              <a:defRPr sz="2700" b="1">
                <a:solidFill>
                  <a:srgbClr val="3F3F3F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6"/>
          <p:cNvSpPr>
            <a:spLocks noGrp="1"/>
          </p:cNvSpPr>
          <p:nvPr>
            <p:ph type="pic" idx="2"/>
          </p:nvPr>
        </p:nvSpPr>
        <p:spPr>
          <a:xfrm>
            <a:off x="532138" y="2304113"/>
            <a:ext cx="1120500" cy="1120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1"/>
          </p:nvPr>
        </p:nvSpPr>
        <p:spPr>
          <a:xfrm>
            <a:off x="1941308" y="2947290"/>
            <a:ext cx="2076600" cy="3861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285750" rtl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title" idx="3"/>
          </p:nvPr>
        </p:nvSpPr>
        <p:spPr>
          <a:xfrm>
            <a:off x="1941301" y="2547775"/>
            <a:ext cx="2076600" cy="323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sz="1200" b="1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6"/>
          <p:cNvSpPr/>
          <p:nvPr/>
        </p:nvSpPr>
        <p:spPr>
          <a:xfrm>
            <a:off x="7366714" y="837880"/>
            <a:ext cx="327300" cy="327300"/>
          </a:xfrm>
          <a:prstGeom prst="plus">
            <a:avLst>
              <a:gd name="adj" fmla="val 34849"/>
            </a:avLst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6"/>
          <p:cNvSpPr/>
          <p:nvPr/>
        </p:nvSpPr>
        <p:spPr>
          <a:xfrm>
            <a:off x="7896500" y="76200"/>
            <a:ext cx="1120500" cy="1120500"/>
          </a:xfrm>
          <a:prstGeom prst="plus">
            <a:avLst>
              <a:gd name="adj" fmla="val 34849"/>
            </a:avLst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5122800" y="1995725"/>
            <a:ext cx="3401700" cy="17373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6"/>
          <p:cNvSpPr>
            <a:spLocks noGrp="1"/>
          </p:cNvSpPr>
          <p:nvPr>
            <p:ph type="pic" idx="4"/>
          </p:nvPr>
        </p:nvSpPr>
        <p:spPr>
          <a:xfrm>
            <a:off x="4766688" y="2304113"/>
            <a:ext cx="1120500" cy="1120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2" name="Google Shape;72;p6"/>
          <p:cNvSpPr txBox="1">
            <a:spLocks noGrp="1"/>
          </p:cNvSpPr>
          <p:nvPr>
            <p:ph type="body" idx="5"/>
          </p:nvPr>
        </p:nvSpPr>
        <p:spPr>
          <a:xfrm>
            <a:off x="6175858" y="2947290"/>
            <a:ext cx="2076600" cy="3861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285750" rtl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3" name="Google Shape;73;p6"/>
          <p:cNvSpPr txBox="1">
            <a:spLocks noGrp="1"/>
          </p:cNvSpPr>
          <p:nvPr>
            <p:ph type="title" idx="6"/>
          </p:nvPr>
        </p:nvSpPr>
        <p:spPr>
          <a:xfrm>
            <a:off x="6175851" y="2547775"/>
            <a:ext cx="2076600" cy="323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sz="1200" b="1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Single Quiz Options 3 v2">
  <p:cSld name="CUSTOM_38"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1"/>
          <p:cNvSpPr txBox="1">
            <a:spLocks noGrp="1"/>
          </p:cNvSpPr>
          <p:nvPr>
            <p:ph type="title"/>
          </p:nvPr>
        </p:nvSpPr>
        <p:spPr>
          <a:xfrm>
            <a:off x="566250" y="2285400"/>
            <a:ext cx="4027800" cy="5727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7" name="Google Shape;577;p51"/>
          <p:cNvSpPr/>
          <p:nvPr/>
        </p:nvSpPr>
        <p:spPr>
          <a:xfrm>
            <a:off x="5514200" y="1201750"/>
            <a:ext cx="2741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78" name="Google Shape;578;p51"/>
          <p:cNvSpPr/>
          <p:nvPr/>
        </p:nvSpPr>
        <p:spPr>
          <a:xfrm>
            <a:off x="5514200" y="2206500"/>
            <a:ext cx="2741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79" name="Google Shape;579;p51"/>
          <p:cNvSpPr/>
          <p:nvPr/>
        </p:nvSpPr>
        <p:spPr>
          <a:xfrm>
            <a:off x="5514200" y="3211250"/>
            <a:ext cx="2741400" cy="7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80" name="Google Shape;580;p51"/>
          <p:cNvSpPr txBox="1">
            <a:spLocks noGrp="1"/>
          </p:cNvSpPr>
          <p:nvPr>
            <p:ph type="body" idx="1"/>
          </p:nvPr>
        </p:nvSpPr>
        <p:spPr>
          <a:xfrm>
            <a:off x="6152675" y="1327600"/>
            <a:ext cx="1884600" cy="4839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1" name="Google Shape;581;p51"/>
          <p:cNvSpPr txBox="1">
            <a:spLocks noGrp="1"/>
          </p:cNvSpPr>
          <p:nvPr>
            <p:ph type="body" idx="2"/>
          </p:nvPr>
        </p:nvSpPr>
        <p:spPr>
          <a:xfrm>
            <a:off x="6149725" y="2329800"/>
            <a:ext cx="1884600" cy="4839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2" name="Google Shape;582;p51"/>
          <p:cNvSpPr txBox="1">
            <a:spLocks noGrp="1"/>
          </p:cNvSpPr>
          <p:nvPr>
            <p:ph type="body" idx="3"/>
          </p:nvPr>
        </p:nvSpPr>
        <p:spPr>
          <a:xfrm>
            <a:off x="6149725" y="3347513"/>
            <a:ext cx="1884600" cy="4839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3" name="Google Shape;583;p51"/>
          <p:cNvSpPr txBox="1">
            <a:spLocks noGrp="1"/>
          </p:cNvSpPr>
          <p:nvPr>
            <p:ph type="subTitle" idx="4"/>
          </p:nvPr>
        </p:nvSpPr>
        <p:spPr>
          <a:xfrm>
            <a:off x="5647000" y="1353775"/>
            <a:ext cx="455400" cy="4422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4" name="Google Shape;584;p51"/>
          <p:cNvSpPr txBox="1">
            <a:spLocks noGrp="1"/>
          </p:cNvSpPr>
          <p:nvPr>
            <p:ph type="subTitle" idx="5"/>
          </p:nvPr>
        </p:nvSpPr>
        <p:spPr>
          <a:xfrm>
            <a:off x="5647000" y="2350650"/>
            <a:ext cx="455400" cy="4422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5" name="Google Shape;585;p51"/>
          <p:cNvSpPr txBox="1">
            <a:spLocks noGrp="1"/>
          </p:cNvSpPr>
          <p:nvPr>
            <p:ph type="subTitle" idx="6"/>
          </p:nvPr>
        </p:nvSpPr>
        <p:spPr>
          <a:xfrm>
            <a:off x="5647000" y="3368375"/>
            <a:ext cx="455400" cy="4422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Single Quiz Options 2 v1">
  <p:cSld name="CUSTOM_39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2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52"/>
          <p:cNvSpPr/>
          <p:nvPr/>
        </p:nvSpPr>
        <p:spPr>
          <a:xfrm>
            <a:off x="513900" y="2454550"/>
            <a:ext cx="816000" cy="72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89" name="Google Shape;589;p52"/>
          <p:cNvSpPr txBox="1">
            <a:spLocks noGrp="1"/>
          </p:cNvSpPr>
          <p:nvPr>
            <p:ph type="body" idx="1"/>
          </p:nvPr>
        </p:nvSpPr>
        <p:spPr>
          <a:xfrm>
            <a:off x="1501026" y="2444234"/>
            <a:ext cx="2586000" cy="7440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90" name="Google Shape;590;p52"/>
          <p:cNvSpPr txBox="1">
            <a:spLocks noGrp="1"/>
          </p:cNvSpPr>
          <p:nvPr>
            <p:ph type="body" idx="2"/>
          </p:nvPr>
        </p:nvSpPr>
        <p:spPr>
          <a:xfrm>
            <a:off x="5991742" y="2448697"/>
            <a:ext cx="2586000" cy="7440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91" name="Google Shape;591;p52"/>
          <p:cNvSpPr/>
          <p:nvPr/>
        </p:nvSpPr>
        <p:spPr>
          <a:xfrm>
            <a:off x="4924925" y="2459596"/>
            <a:ext cx="816000" cy="73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92" name="Google Shape;592;p52"/>
          <p:cNvSpPr txBox="1">
            <a:spLocks noGrp="1"/>
          </p:cNvSpPr>
          <p:nvPr>
            <p:ph type="subTitle" idx="3"/>
          </p:nvPr>
        </p:nvSpPr>
        <p:spPr>
          <a:xfrm>
            <a:off x="677100" y="2608850"/>
            <a:ext cx="489600" cy="4326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52"/>
          <p:cNvSpPr txBox="1">
            <a:spLocks noGrp="1"/>
          </p:cNvSpPr>
          <p:nvPr>
            <p:ph type="subTitle" idx="4"/>
          </p:nvPr>
        </p:nvSpPr>
        <p:spPr>
          <a:xfrm>
            <a:off x="5088125" y="2608850"/>
            <a:ext cx="489600" cy="4326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Single Quiz Options 2 v2">
  <p:cSld name="CUSTOM_40"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3"/>
          <p:cNvSpPr txBox="1">
            <a:spLocks noGrp="1"/>
          </p:cNvSpPr>
          <p:nvPr>
            <p:ph type="title"/>
          </p:nvPr>
        </p:nvSpPr>
        <p:spPr>
          <a:xfrm>
            <a:off x="566250" y="2339775"/>
            <a:ext cx="3999000" cy="5727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53"/>
          <p:cNvSpPr/>
          <p:nvPr/>
        </p:nvSpPr>
        <p:spPr>
          <a:xfrm>
            <a:off x="5514200" y="1462250"/>
            <a:ext cx="2741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97" name="Google Shape;597;p53"/>
          <p:cNvSpPr/>
          <p:nvPr/>
        </p:nvSpPr>
        <p:spPr>
          <a:xfrm>
            <a:off x="5514200" y="2950750"/>
            <a:ext cx="2741400" cy="73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98" name="Google Shape;598;p53"/>
          <p:cNvSpPr txBox="1">
            <a:spLocks noGrp="1"/>
          </p:cNvSpPr>
          <p:nvPr>
            <p:ph type="body" idx="1"/>
          </p:nvPr>
        </p:nvSpPr>
        <p:spPr>
          <a:xfrm>
            <a:off x="6152675" y="1588100"/>
            <a:ext cx="1884600" cy="4839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9" name="Google Shape;599;p53"/>
          <p:cNvSpPr txBox="1">
            <a:spLocks noGrp="1"/>
          </p:cNvSpPr>
          <p:nvPr>
            <p:ph type="body" idx="2"/>
          </p:nvPr>
        </p:nvSpPr>
        <p:spPr>
          <a:xfrm>
            <a:off x="6149725" y="3074050"/>
            <a:ext cx="1884600" cy="4839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0" name="Google Shape;600;p53"/>
          <p:cNvSpPr txBox="1">
            <a:spLocks noGrp="1"/>
          </p:cNvSpPr>
          <p:nvPr>
            <p:ph type="subTitle" idx="3"/>
          </p:nvPr>
        </p:nvSpPr>
        <p:spPr>
          <a:xfrm>
            <a:off x="5647000" y="1614275"/>
            <a:ext cx="455400" cy="4422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1" name="Google Shape;601;p53"/>
          <p:cNvSpPr txBox="1">
            <a:spLocks noGrp="1"/>
          </p:cNvSpPr>
          <p:nvPr>
            <p:ph type="subTitle" idx="4"/>
          </p:nvPr>
        </p:nvSpPr>
        <p:spPr>
          <a:xfrm>
            <a:off x="5647000" y="3094900"/>
            <a:ext cx="455400" cy="4422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rue False v1">
  <p:cSld name="CUSTOM_34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4"/>
          <p:cNvSpPr/>
          <p:nvPr/>
        </p:nvSpPr>
        <p:spPr>
          <a:xfrm>
            <a:off x="5912625" y="3041863"/>
            <a:ext cx="2285100" cy="73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04" name="Google Shape;604;p54"/>
          <p:cNvSpPr/>
          <p:nvPr/>
        </p:nvSpPr>
        <p:spPr>
          <a:xfrm>
            <a:off x="6004575" y="3120763"/>
            <a:ext cx="5727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05" name="Google Shape;605;p54"/>
          <p:cNvSpPr txBox="1">
            <a:spLocks noGrp="1"/>
          </p:cNvSpPr>
          <p:nvPr>
            <p:ph type="title"/>
          </p:nvPr>
        </p:nvSpPr>
        <p:spPr>
          <a:xfrm>
            <a:off x="566250" y="2285400"/>
            <a:ext cx="4067400" cy="5727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6" name="Google Shape;606;p54"/>
          <p:cNvSpPr/>
          <p:nvPr/>
        </p:nvSpPr>
        <p:spPr>
          <a:xfrm>
            <a:off x="5912625" y="1371138"/>
            <a:ext cx="2285100" cy="7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07" name="Google Shape;607;p54"/>
          <p:cNvSpPr/>
          <p:nvPr/>
        </p:nvSpPr>
        <p:spPr>
          <a:xfrm>
            <a:off x="6004575" y="1452588"/>
            <a:ext cx="5727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grpSp>
        <p:nvGrpSpPr>
          <p:cNvPr id="608" name="Google Shape;608;p54"/>
          <p:cNvGrpSpPr/>
          <p:nvPr/>
        </p:nvGrpSpPr>
        <p:grpSpPr>
          <a:xfrm rot="-2700000">
            <a:off x="6131098" y="1596259"/>
            <a:ext cx="348897" cy="200098"/>
            <a:chOff x="3876675" y="1766250"/>
            <a:chExt cx="348900" cy="200100"/>
          </a:xfrm>
        </p:grpSpPr>
        <p:sp>
          <p:nvSpPr>
            <p:cNvPr id="609" name="Google Shape;609;p54"/>
            <p:cNvSpPr/>
            <p:nvPr/>
          </p:nvSpPr>
          <p:spPr>
            <a:xfrm>
              <a:off x="3876700" y="1766250"/>
              <a:ext cx="72000" cy="200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  <p:sp>
          <p:nvSpPr>
            <p:cNvPr id="610" name="Google Shape;610;p54"/>
            <p:cNvSpPr/>
            <p:nvPr/>
          </p:nvSpPr>
          <p:spPr>
            <a:xfrm rot="5400000">
              <a:off x="4015125" y="1755900"/>
              <a:ext cx="72000" cy="348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</p:grpSp>
      <p:grpSp>
        <p:nvGrpSpPr>
          <p:cNvPr id="611" name="Google Shape;611;p54"/>
          <p:cNvGrpSpPr/>
          <p:nvPr/>
        </p:nvGrpSpPr>
        <p:grpSpPr>
          <a:xfrm>
            <a:off x="6142124" y="3258302"/>
            <a:ext cx="297600" cy="297600"/>
            <a:chOff x="3902424" y="2300989"/>
            <a:chExt cx="297600" cy="297600"/>
          </a:xfrm>
        </p:grpSpPr>
        <p:sp>
          <p:nvSpPr>
            <p:cNvPr id="612" name="Google Shape;612;p54"/>
            <p:cNvSpPr/>
            <p:nvPr/>
          </p:nvSpPr>
          <p:spPr>
            <a:xfrm rot="2700000">
              <a:off x="4015161" y="2275417"/>
              <a:ext cx="72125" cy="3487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  <p:sp>
          <p:nvSpPr>
            <p:cNvPr id="613" name="Google Shape;613;p54"/>
            <p:cNvSpPr/>
            <p:nvPr/>
          </p:nvSpPr>
          <p:spPr>
            <a:xfrm rot="-2700000">
              <a:off x="4015161" y="2275417"/>
              <a:ext cx="72125" cy="3487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</p:grpSp>
      <p:sp>
        <p:nvSpPr>
          <p:cNvPr id="614" name="Google Shape;614;p54"/>
          <p:cNvSpPr txBox="1">
            <a:spLocks noGrp="1"/>
          </p:cNvSpPr>
          <p:nvPr>
            <p:ph type="body" idx="1"/>
          </p:nvPr>
        </p:nvSpPr>
        <p:spPr>
          <a:xfrm>
            <a:off x="6661950" y="1452600"/>
            <a:ext cx="1394400" cy="5727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15" name="Google Shape;615;p54"/>
          <p:cNvSpPr txBox="1">
            <a:spLocks noGrp="1"/>
          </p:cNvSpPr>
          <p:nvPr>
            <p:ph type="body" idx="2"/>
          </p:nvPr>
        </p:nvSpPr>
        <p:spPr>
          <a:xfrm>
            <a:off x="6694150" y="3120750"/>
            <a:ext cx="1394400" cy="5727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rue False v2">
  <p:cSld name="CUSTOM_34_1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5"/>
          <p:cNvSpPr/>
          <p:nvPr/>
        </p:nvSpPr>
        <p:spPr>
          <a:xfrm>
            <a:off x="6292650" y="3465375"/>
            <a:ext cx="2285100" cy="73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18" name="Google Shape;618;p55"/>
          <p:cNvSpPr/>
          <p:nvPr/>
        </p:nvSpPr>
        <p:spPr>
          <a:xfrm>
            <a:off x="6384600" y="3544275"/>
            <a:ext cx="5727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19" name="Google Shape;619;p55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55"/>
          <p:cNvSpPr/>
          <p:nvPr/>
        </p:nvSpPr>
        <p:spPr>
          <a:xfrm>
            <a:off x="566250" y="3462825"/>
            <a:ext cx="2285100" cy="7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21" name="Google Shape;621;p55"/>
          <p:cNvSpPr/>
          <p:nvPr/>
        </p:nvSpPr>
        <p:spPr>
          <a:xfrm>
            <a:off x="658200" y="3544275"/>
            <a:ext cx="5727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grpSp>
        <p:nvGrpSpPr>
          <p:cNvPr id="622" name="Google Shape;622;p55"/>
          <p:cNvGrpSpPr/>
          <p:nvPr/>
        </p:nvGrpSpPr>
        <p:grpSpPr>
          <a:xfrm rot="-2700000">
            <a:off x="784723" y="3687946"/>
            <a:ext cx="348897" cy="200098"/>
            <a:chOff x="3876675" y="1766250"/>
            <a:chExt cx="348900" cy="200100"/>
          </a:xfrm>
        </p:grpSpPr>
        <p:sp>
          <p:nvSpPr>
            <p:cNvPr id="623" name="Google Shape;623;p55"/>
            <p:cNvSpPr/>
            <p:nvPr/>
          </p:nvSpPr>
          <p:spPr>
            <a:xfrm>
              <a:off x="3876700" y="1766250"/>
              <a:ext cx="72000" cy="200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  <p:sp>
          <p:nvSpPr>
            <p:cNvPr id="624" name="Google Shape;624;p55"/>
            <p:cNvSpPr/>
            <p:nvPr/>
          </p:nvSpPr>
          <p:spPr>
            <a:xfrm rot="5400000">
              <a:off x="4015125" y="1755900"/>
              <a:ext cx="72000" cy="348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</p:grpSp>
      <p:grpSp>
        <p:nvGrpSpPr>
          <p:cNvPr id="625" name="Google Shape;625;p55"/>
          <p:cNvGrpSpPr/>
          <p:nvPr/>
        </p:nvGrpSpPr>
        <p:grpSpPr>
          <a:xfrm>
            <a:off x="6522149" y="3681814"/>
            <a:ext cx="297600" cy="297600"/>
            <a:chOff x="3902424" y="2300989"/>
            <a:chExt cx="297600" cy="297600"/>
          </a:xfrm>
        </p:grpSpPr>
        <p:sp>
          <p:nvSpPr>
            <p:cNvPr id="626" name="Google Shape;626;p55"/>
            <p:cNvSpPr/>
            <p:nvPr/>
          </p:nvSpPr>
          <p:spPr>
            <a:xfrm rot="2700000">
              <a:off x="4015161" y="2275417"/>
              <a:ext cx="72125" cy="3487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  <p:sp>
          <p:nvSpPr>
            <p:cNvPr id="627" name="Google Shape;627;p55"/>
            <p:cNvSpPr/>
            <p:nvPr/>
          </p:nvSpPr>
          <p:spPr>
            <a:xfrm rot="-2700000">
              <a:off x="4015161" y="2275417"/>
              <a:ext cx="72125" cy="3487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</p:grpSp>
      <p:sp>
        <p:nvSpPr>
          <p:cNvPr id="628" name="Google Shape;628;p55"/>
          <p:cNvSpPr txBox="1">
            <a:spLocks noGrp="1"/>
          </p:cNvSpPr>
          <p:nvPr>
            <p:ph type="body" idx="1"/>
          </p:nvPr>
        </p:nvSpPr>
        <p:spPr>
          <a:xfrm>
            <a:off x="1331100" y="3544275"/>
            <a:ext cx="1394400" cy="5727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9" name="Google Shape;629;p55"/>
          <p:cNvSpPr txBox="1">
            <a:spLocks noGrp="1"/>
          </p:cNvSpPr>
          <p:nvPr>
            <p:ph type="body" idx="2"/>
          </p:nvPr>
        </p:nvSpPr>
        <p:spPr>
          <a:xfrm>
            <a:off x="7041975" y="3541725"/>
            <a:ext cx="1394400" cy="5727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rue False v3">
  <p:cSld name="CUSTOM_34_1_1"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6"/>
          <p:cNvSpPr/>
          <p:nvPr/>
        </p:nvSpPr>
        <p:spPr>
          <a:xfrm>
            <a:off x="0" y="2609850"/>
            <a:ext cx="9144000" cy="2533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32" name="Google Shape;632;p56"/>
          <p:cNvSpPr/>
          <p:nvPr/>
        </p:nvSpPr>
        <p:spPr>
          <a:xfrm>
            <a:off x="566250" y="520900"/>
            <a:ext cx="8040900" cy="3672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56"/>
          <p:cNvSpPr/>
          <p:nvPr/>
        </p:nvSpPr>
        <p:spPr>
          <a:xfrm>
            <a:off x="4841575" y="3838475"/>
            <a:ext cx="2285100" cy="73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34" name="Google Shape;634;p56"/>
          <p:cNvSpPr/>
          <p:nvPr/>
        </p:nvSpPr>
        <p:spPr>
          <a:xfrm>
            <a:off x="4933525" y="3917375"/>
            <a:ext cx="5727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35" name="Google Shape;635;p56"/>
          <p:cNvSpPr txBox="1">
            <a:spLocks noGrp="1"/>
          </p:cNvSpPr>
          <p:nvPr>
            <p:ph type="title"/>
          </p:nvPr>
        </p:nvSpPr>
        <p:spPr>
          <a:xfrm>
            <a:off x="918800" y="833450"/>
            <a:ext cx="7316400" cy="20985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56"/>
          <p:cNvSpPr/>
          <p:nvPr/>
        </p:nvSpPr>
        <p:spPr>
          <a:xfrm>
            <a:off x="2017325" y="3835925"/>
            <a:ext cx="2285100" cy="7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37" name="Google Shape;637;p56"/>
          <p:cNvSpPr/>
          <p:nvPr/>
        </p:nvSpPr>
        <p:spPr>
          <a:xfrm>
            <a:off x="2109275" y="3917375"/>
            <a:ext cx="5727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grpSp>
        <p:nvGrpSpPr>
          <p:cNvPr id="638" name="Google Shape;638;p56"/>
          <p:cNvGrpSpPr/>
          <p:nvPr/>
        </p:nvGrpSpPr>
        <p:grpSpPr>
          <a:xfrm rot="-2700000">
            <a:off x="2235798" y="4061046"/>
            <a:ext cx="348897" cy="200098"/>
            <a:chOff x="3876675" y="1766250"/>
            <a:chExt cx="348900" cy="200100"/>
          </a:xfrm>
        </p:grpSpPr>
        <p:sp>
          <p:nvSpPr>
            <p:cNvPr id="639" name="Google Shape;639;p56"/>
            <p:cNvSpPr/>
            <p:nvPr/>
          </p:nvSpPr>
          <p:spPr>
            <a:xfrm>
              <a:off x="3876700" y="1766250"/>
              <a:ext cx="72000" cy="200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  <p:sp>
          <p:nvSpPr>
            <p:cNvPr id="640" name="Google Shape;640;p56"/>
            <p:cNvSpPr/>
            <p:nvPr/>
          </p:nvSpPr>
          <p:spPr>
            <a:xfrm rot="5400000">
              <a:off x="4015125" y="1755900"/>
              <a:ext cx="72000" cy="348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</p:grpSp>
      <p:grpSp>
        <p:nvGrpSpPr>
          <p:cNvPr id="641" name="Google Shape;641;p56"/>
          <p:cNvGrpSpPr/>
          <p:nvPr/>
        </p:nvGrpSpPr>
        <p:grpSpPr>
          <a:xfrm>
            <a:off x="5071074" y="4054914"/>
            <a:ext cx="297600" cy="297600"/>
            <a:chOff x="3902424" y="2300989"/>
            <a:chExt cx="297600" cy="297600"/>
          </a:xfrm>
        </p:grpSpPr>
        <p:sp>
          <p:nvSpPr>
            <p:cNvPr id="642" name="Google Shape;642;p56"/>
            <p:cNvSpPr/>
            <p:nvPr/>
          </p:nvSpPr>
          <p:spPr>
            <a:xfrm rot="2700000">
              <a:off x="4015161" y="2275417"/>
              <a:ext cx="72125" cy="3487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  <p:sp>
          <p:nvSpPr>
            <p:cNvPr id="643" name="Google Shape;643;p56"/>
            <p:cNvSpPr/>
            <p:nvPr/>
          </p:nvSpPr>
          <p:spPr>
            <a:xfrm rot="-2700000">
              <a:off x="4015161" y="2275417"/>
              <a:ext cx="72125" cy="3487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</p:grpSp>
      <p:sp>
        <p:nvSpPr>
          <p:cNvPr id="644" name="Google Shape;644;p56"/>
          <p:cNvSpPr txBox="1">
            <a:spLocks noGrp="1"/>
          </p:cNvSpPr>
          <p:nvPr>
            <p:ph type="body" idx="1"/>
          </p:nvPr>
        </p:nvSpPr>
        <p:spPr>
          <a:xfrm>
            <a:off x="2772900" y="3917375"/>
            <a:ext cx="1394400" cy="572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5" name="Google Shape;645;p56"/>
          <p:cNvSpPr txBox="1">
            <a:spLocks noGrp="1"/>
          </p:cNvSpPr>
          <p:nvPr>
            <p:ph type="body" idx="2"/>
          </p:nvPr>
        </p:nvSpPr>
        <p:spPr>
          <a:xfrm>
            <a:off x="5609675" y="3914825"/>
            <a:ext cx="1394400" cy="572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eam Members slide - v2">
  <p:cSld name="BLANK_4_2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/>
          <p:nvPr/>
        </p:nvSpPr>
        <p:spPr>
          <a:xfrm>
            <a:off x="888250" y="2304275"/>
            <a:ext cx="3401700" cy="11205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571500" y="571500"/>
            <a:ext cx="8079600" cy="5541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Hanken Grotesk"/>
              <a:buNone/>
              <a:defRPr sz="2700" b="1">
                <a:solidFill>
                  <a:srgbClr val="3F3F3F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7"/>
          <p:cNvSpPr>
            <a:spLocks noGrp="1"/>
          </p:cNvSpPr>
          <p:nvPr>
            <p:ph type="pic" idx="2"/>
          </p:nvPr>
        </p:nvSpPr>
        <p:spPr>
          <a:xfrm>
            <a:off x="532138" y="2304113"/>
            <a:ext cx="1120500" cy="1120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8" name="Google Shape;78;p7"/>
          <p:cNvSpPr txBox="1">
            <a:spLocks noGrp="1"/>
          </p:cNvSpPr>
          <p:nvPr>
            <p:ph type="body" idx="1"/>
          </p:nvPr>
        </p:nvSpPr>
        <p:spPr>
          <a:xfrm>
            <a:off x="1941308" y="2871090"/>
            <a:ext cx="2076600" cy="3861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285750" rtl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title" idx="3"/>
          </p:nvPr>
        </p:nvSpPr>
        <p:spPr>
          <a:xfrm>
            <a:off x="1941301" y="2547775"/>
            <a:ext cx="2076600" cy="323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sz="1200" b="1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7"/>
          <p:cNvSpPr/>
          <p:nvPr/>
        </p:nvSpPr>
        <p:spPr>
          <a:xfrm>
            <a:off x="7366714" y="837880"/>
            <a:ext cx="327300" cy="327300"/>
          </a:xfrm>
          <a:prstGeom prst="plus">
            <a:avLst>
              <a:gd name="adj" fmla="val 34849"/>
            </a:avLst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7"/>
          <p:cNvSpPr/>
          <p:nvPr/>
        </p:nvSpPr>
        <p:spPr>
          <a:xfrm>
            <a:off x="7896500" y="76200"/>
            <a:ext cx="1120500" cy="1120500"/>
          </a:xfrm>
          <a:prstGeom prst="plus">
            <a:avLst>
              <a:gd name="adj" fmla="val 34849"/>
            </a:avLst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7"/>
          <p:cNvSpPr/>
          <p:nvPr/>
        </p:nvSpPr>
        <p:spPr>
          <a:xfrm>
            <a:off x="4233550" y="2304125"/>
            <a:ext cx="56400" cy="11205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3" name="Google Shape;83;p7"/>
          <p:cNvSpPr/>
          <p:nvPr/>
        </p:nvSpPr>
        <p:spPr>
          <a:xfrm>
            <a:off x="5249400" y="2304200"/>
            <a:ext cx="3401700" cy="11205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7"/>
          <p:cNvSpPr>
            <a:spLocks noGrp="1"/>
          </p:cNvSpPr>
          <p:nvPr>
            <p:ph type="pic" idx="4"/>
          </p:nvPr>
        </p:nvSpPr>
        <p:spPr>
          <a:xfrm>
            <a:off x="4893288" y="2304038"/>
            <a:ext cx="1120500" cy="1120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5" name="Google Shape;85;p7"/>
          <p:cNvSpPr txBox="1">
            <a:spLocks noGrp="1"/>
          </p:cNvSpPr>
          <p:nvPr>
            <p:ph type="body" idx="5"/>
          </p:nvPr>
        </p:nvSpPr>
        <p:spPr>
          <a:xfrm>
            <a:off x="6302458" y="2871015"/>
            <a:ext cx="2076600" cy="3861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285750" rtl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6" name="Google Shape;86;p7"/>
          <p:cNvSpPr txBox="1">
            <a:spLocks noGrp="1"/>
          </p:cNvSpPr>
          <p:nvPr>
            <p:ph type="title" idx="6"/>
          </p:nvPr>
        </p:nvSpPr>
        <p:spPr>
          <a:xfrm>
            <a:off x="6302451" y="2547700"/>
            <a:ext cx="2076600" cy="323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sz="1200" b="1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7"/>
          <p:cNvSpPr/>
          <p:nvPr/>
        </p:nvSpPr>
        <p:spPr>
          <a:xfrm>
            <a:off x="8594700" y="2304050"/>
            <a:ext cx="56400" cy="11205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Team Members  slide - v3">
  <p:cSld name="BLANK_4_2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"/>
          <p:cNvSpPr/>
          <p:nvPr/>
        </p:nvSpPr>
        <p:spPr>
          <a:xfrm>
            <a:off x="888250" y="1503775"/>
            <a:ext cx="3401700" cy="11205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title"/>
          </p:nvPr>
        </p:nvSpPr>
        <p:spPr>
          <a:xfrm>
            <a:off x="532150" y="571500"/>
            <a:ext cx="8118900" cy="5541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Hanken Grotesk"/>
              <a:buNone/>
              <a:defRPr sz="2700" b="1">
                <a:solidFill>
                  <a:srgbClr val="3F3F3F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8"/>
          <p:cNvSpPr>
            <a:spLocks noGrp="1"/>
          </p:cNvSpPr>
          <p:nvPr>
            <p:ph type="pic" idx="2"/>
          </p:nvPr>
        </p:nvSpPr>
        <p:spPr>
          <a:xfrm>
            <a:off x="532138" y="1503613"/>
            <a:ext cx="1120500" cy="1120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2" name="Google Shape;92;p8"/>
          <p:cNvSpPr txBox="1">
            <a:spLocks noGrp="1"/>
          </p:cNvSpPr>
          <p:nvPr>
            <p:ph type="body" idx="1"/>
          </p:nvPr>
        </p:nvSpPr>
        <p:spPr>
          <a:xfrm>
            <a:off x="1941308" y="2070590"/>
            <a:ext cx="2076600" cy="3861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285750" rtl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3" name="Google Shape;93;p8"/>
          <p:cNvSpPr txBox="1">
            <a:spLocks noGrp="1"/>
          </p:cNvSpPr>
          <p:nvPr>
            <p:ph type="title" idx="3"/>
          </p:nvPr>
        </p:nvSpPr>
        <p:spPr>
          <a:xfrm>
            <a:off x="1941301" y="1747275"/>
            <a:ext cx="2076600" cy="323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sz="1200" b="1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8"/>
          <p:cNvSpPr/>
          <p:nvPr/>
        </p:nvSpPr>
        <p:spPr>
          <a:xfrm>
            <a:off x="7366714" y="837880"/>
            <a:ext cx="327300" cy="327300"/>
          </a:xfrm>
          <a:prstGeom prst="plus">
            <a:avLst>
              <a:gd name="adj" fmla="val 34849"/>
            </a:avLst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8"/>
          <p:cNvSpPr/>
          <p:nvPr/>
        </p:nvSpPr>
        <p:spPr>
          <a:xfrm>
            <a:off x="7896500" y="76200"/>
            <a:ext cx="1120500" cy="1120500"/>
          </a:xfrm>
          <a:prstGeom prst="plus">
            <a:avLst>
              <a:gd name="adj" fmla="val 34849"/>
            </a:avLst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8"/>
          <p:cNvSpPr/>
          <p:nvPr/>
        </p:nvSpPr>
        <p:spPr>
          <a:xfrm>
            <a:off x="4233550" y="1503625"/>
            <a:ext cx="56400" cy="11205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7" name="Google Shape;97;p8"/>
          <p:cNvSpPr/>
          <p:nvPr/>
        </p:nvSpPr>
        <p:spPr>
          <a:xfrm>
            <a:off x="5249400" y="1503700"/>
            <a:ext cx="3401700" cy="11205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8"/>
          <p:cNvSpPr>
            <a:spLocks noGrp="1"/>
          </p:cNvSpPr>
          <p:nvPr>
            <p:ph type="pic" idx="4"/>
          </p:nvPr>
        </p:nvSpPr>
        <p:spPr>
          <a:xfrm>
            <a:off x="4893288" y="1503538"/>
            <a:ext cx="1120500" cy="1120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9" name="Google Shape;99;p8"/>
          <p:cNvSpPr txBox="1">
            <a:spLocks noGrp="1"/>
          </p:cNvSpPr>
          <p:nvPr>
            <p:ph type="body" idx="5"/>
          </p:nvPr>
        </p:nvSpPr>
        <p:spPr>
          <a:xfrm>
            <a:off x="6302458" y="2070515"/>
            <a:ext cx="2076600" cy="3861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285750" rtl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0" name="Google Shape;100;p8"/>
          <p:cNvSpPr txBox="1">
            <a:spLocks noGrp="1"/>
          </p:cNvSpPr>
          <p:nvPr>
            <p:ph type="title" idx="6"/>
          </p:nvPr>
        </p:nvSpPr>
        <p:spPr>
          <a:xfrm>
            <a:off x="6302451" y="1747200"/>
            <a:ext cx="2076600" cy="323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sz="1200" b="1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8"/>
          <p:cNvSpPr/>
          <p:nvPr/>
        </p:nvSpPr>
        <p:spPr>
          <a:xfrm>
            <a:off x="8594700" y="1503550"/>
            <a:ext cx="56400" cy="11205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02" name="Google Shape;102;p8"/>
          <p:cNvSpPr/>
          <p:nvPr/>
        </p:nvSpPr>
        <p:spPr>
          <a:xfrm>
            <a:off x="907925" y="3002675"/>
            <a:ext cx="3401700" cy="11205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8"/>
          <p:cNvSpPr>
            <a:spLocks noGrp="1"/>
          </p:cNvSpPr>
          <p:nvPr>
            <p:ph type="pic" idx="7"/>
          </p:nvPr>
        </p:nvSpPr>
        <p:spPr>
          <a:xfrm>
            <a:off x="551813" y="3002513"/>
            <a:ext cx="1120500" cy="1120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4" name="Google Shape;104;p8"/>
          <p:cNvSpPr txBox="1">
            <a:spLocks noGrp="1"/>
          </p:cNvSpPr>
          <p:nvPr>
            <p:ph type="body" idx="8"/>
          </p:nvPr>
        </p:nvSpPr>
        <p:spPr>
          <a:xfrm>
            <a:off x="1960983" y="3569490"/>
            <a:ext cx="2076600" cy="3861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285750" rtl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5" name="Google Shape;105;p8"/>
          <p:cNvSpPr txBox="1">
            <a:spLocks noGrp="1"/>
          </p:cNvSpPr>
          <p:nvPr>
            <p:ph type="title" idx="9"/>
          </p:nvPr>
        </p:nvSpPr>
        <p:spPr>
          <a:xfrm>
            <a:off x="1960976" y="3246175"/>
            <a:ext cx="2076600" cy="323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sz="1200" b="1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8"/>
          <p:cNvSpPr/>
          <p:nvPr/>
        </p:nvSpPr>
        <p:spPr>
          <a:xfrm>
            <a:off x="4253225" y="3002525"/>
            <a:ext cx="56400" cy="11205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07" name="Google Shape;107;p8"/>
          <p:cNvSpPr/>
          <p:nvPr/>
        </p:nvSpPr>
        <p:spPr>
          <a:xfrm>
            <a:off x="5269075" y="3002600"/>
            <a:ext cx="3401700" cy="11205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8"/>
          <p:cNvSpPr>
            <a:spLocks noGrp="1"/>
          </p:cNvSpPr>
          <p:nvPr>
            <p:ph type="pic" idx="13"/>
          </p:nvPr>
        </p:nvSpPr>
        <p:spPr>
          <a:xfrm>
            <a:off x="4912963" y="3002438"/>
            <a:ext cx="1120500" cy="1120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9" name="Google Shape;109;p8"/>
          <p:cNvSpPr txBox="1">
            <a:spLocks noGrp="1"/>
          </p:cNvSpPr>
          <p:nvPr>
            <p:ph type="body" idx="14"/>
          </p:nvPr>
        </p:nvSpPr>
        <p:spPr>
          <a:xfrm>
            <a:off x="6322133" y="3569415"/>
            <a:ext cx="2076600" cy="3861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285750" rtl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0" name="Google Shape;110;p8"/>
          <p:cNvSpPr txBox="1">
            <a:spLocks noGrp="1"/>
          </p:cNvSpPr>
          <p:nvPr>
            <p:ph type="title" idx="15"/>
          </p:nvPr>
        </p:nvSpPr>
        <p:spPr>
          <a:xfrm>
            <a:off x="6322126" y="3246100"/>
            <a:ext cx="2076600" cy="323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sz="1200" b="1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8"/>
          <p:cNvSpPr/>
          <p:nvPr/>
        </p:nvSpPr>
        <p:spPr>
          <a:xfrm>
            <a:off x="8614375" y="3002450"/>
            <a:ext cx="56400" cy="11205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Team Members  slide - v3">
  <p:cSld name="BLANK_4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9"/>
          <p:cNvSpPr/>
          <p:nvPr/>
        </p:nvSpPr>
        <p:spPr>
          <a:xfrm rot="5400000">
            <a:off x="4521538" y="-275200"/>
            <a:ext cx="99900" cy="80787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14" name="Google Shape;114;p9"/>
          <p:cNvSpPr/>
          <p:nvPr/>
        </p:nvSpPr>
        <p:spPr>
          <a:xfrm>
            <a:off x="532263" y="1804550"/>
            <a:ext cx="8079600" cy="19167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9"/>
          <p:cNvSpPr txBox="1">
            <a:spLocks noGrp="1"/>
          </p:cNvSpPr>
          <p:nvPr>
            <p:ph type="title"/>
          </p:nvPr>
        </p:nvSpPr>
        <p:spPr>
          <a:xfrm>
            <a:off x="571500" y="571500"/>
            <a:ext cx="8079600" cy="5541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Hanken Grotesk"/>
              <a:buNone/>
              <a:defRPr sz="2700" b="1">
                <a:solidFill>
                  <a:srgbClr val="3F3F3F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9"/>
          <p:cNvSpPr>
            <a:spLocks noGrp="1"/>
          </p:cNvSpPr>
          <p:nvPr>
            <p:ph type="pic" idx="2"/>
          </p:nvPr>
        </p:nvSpPr>
        <p:spPr>
          <a:xfrm>
            <a:off x="874738" y="1575938"/>
            <a:ext cx="1120500" cy="1120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7" name="Google Shape;117;p9"/>
          <p:cNvSpPr>
            <a:spLocks noGrp="1"/>
          </p:cNvSpPr>
          <p:nvPr>
            <p:ph type="pic" idx="3"/>
          </p:nvPr>
        </p:nvSpPr>
        <p:spPr>
          <a:xfrm>
            <a:off x="3611497" y="1575938"/>
            <a:ext cx="1120500" cy="1120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8" name="Google Shape;118;p9"/>
          <p:cNvSpPr>
            <a:spLocks noGrp="1"/>
          </p:cNvSpPr>
          <p:nvPr>
            <p:ph type="pic" idx="4"/>
          </p:nvPr>
        </p:nvSpPr>
        <p:spPr>
          <a:xfrm>
            <a:off x="6348266" y="1575938"/>
            <a:ext cx="1120500" cy="1120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9" name="Google Shape;119;p9"/>
          <p:cNvSpPr txBox="1">
            <a:spLocks noGrp="1"/>
          </p:cNvSpPr>
          <p:nvPr>
            <p:ph type="body" idx="1"/>
          </p:nvPr>
        </p:nvSpPr>
        <p:spPr>
          <a:xfrm>
            <a:off x="796125" y="3118104"/>
            <a:ext cx="1999800" cy="3861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285750" rtl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0" name="Google Shape;120;p9"/>
          <p:cNvSpPr txBox="1">
            <a:spLocks noGrp="1"/>
          </p:cNvSpPr>
          <p:nvPr>
            <p:ph type="title" idx="5"/>
          </p:nvPr>
        </p:nvSpPr>
        <p:spPr>
          <a:xfrm>
            <a:off x="796119" y="2870981"/>
            <a:ext cx="1999800" cy="323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sz="1200" b="1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9"/>
          <p:cNvSpPr txBox="1">
            <a:spLocks noGrp="1"/>
          </p:cNvSpPr>
          <p:nvPr>
            <p:ph type="body" idx="6"/>
          </p:nvPr>
        </p:nvSpPr>
        <p:spPr>
          <a:xfrm>
            <a:off x="3532850" y="3118104"/>
            <a:ext cx="1999800" cy="3861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285750" rtl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2" name="Google Shape;122;p9"/>
          <p:cNvSpPr txBox="1">
            <a:spLocks noGrp="1"/>
          </p:cNvSpPr>
          <p:nvPr>
            <p:ph type="title" idx="7"/>
          </p:nvPr>
        </p:nvSpPr>
        <p:spPr>
          <a:xfrm>
            <a:off x="3532850" y="2870981"/>
            <a:ext cx="1999800" cy="323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sz="1200" b="1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body" idx="8"/>
          </p:nvPr>
        </p:nvSpPr>
        <p:spPr>
          <a:xfrm>
            <a:off x="6269630" y="3118104"/>
            <a:ext cx="1999800" cy="3861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285750" rtl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4" name="Google Shape;124;p9"/>
          <p:cNvSpPr txBox="1">
            <a:spLocks noGrp="1"/>
          </p:cNvSpPr>
          <p:nvPr>
            <p:ph type="title" idx="9"/>
          </p:nvPr>
        </p:nvSpPr>
        <p:spPr>
          <a:xfrm>
            <a:off x="6269636" y="2870981"/>
            <a:ext cx="1999800" cy="323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sz="1200" b="1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9"/>
          <p:cNvSpPr/>
          <p:nvPr/>
        </p:nvSpPr>
        <p:spPr>
          <a:xfrm>
            <a:off x="7366714" y="837880"/>
            <a:ext cx="327300" cy="327300"/>
          </a:xfrm>
          <a:prstGeom prst="plus">
            <a:avLst>
              <a:gd name="adj" fmla="val 34849"/>
            </a:avLst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9"/>
          <p:cNvSpPr/>
          <p:nvPr/>
        </p:nvSpPr>
        <p:spPr>
          <a:xfrm>
            <a:off x="7896500" y="76200"/>
            <a:ext cx="1120500" cy="1120500"/>
          </a:xfrm>
          <a:prstGeom prst="plus">
            <a:avLst>
              <a:gd name="adj" fmla="val 34849"/>
            </a:avLst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an image and 4 bullets">
  <p:cSld name="BLANK_3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0"/>
          <p:cNvSpPr/>
          <p:nvPr/>
        </p:nvSpPr>
        <p:spPr>
          <a:xfrm>
            <a:off x="5138125" y="2908075"/>
            <a:ext cx="2701800" cy="2701800"/>
          </a:xfrm>
          <a:prstGeom prst="plus">
            <a:avLst>
              <a:gd name="adj" fmla="val 34849"/>
            </a:avLst>
          </a:prstGeom>
          <a:solidFill>
            <a:srgbClr val="E2E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0"/>
          <p:cNvSpPr txBox="1">
            <a:spLocks noGrp="1"/>
          </p:cNvSpPr>
          <p:nvPr>
            <p:ph type="title"/>
          </p:nvPr>
        </p:nvSpPr>
        <p:spPr>
          <a:xfrm>
            <a:off x="571500" y="571500"/>
            <a:ext cx="5115900" cy="5541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Hanken Grotesk"/>
              <a:buNone/>
              <a:defRPr sz="2700"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0"/>
          <p:cNvSpPr txBox="1">
            <a:spLocks noGrp="1"/>
          </p:cNvSpPr>
          <p:nvPr>
            <p:ph type="subTitle" idx="1"/>
          </p:nvPr>
        </p:nvSpPr>
        <p:spPr>
          <a:xfrm>
            <a:off x="571500" y="1415288"/>
            <a:ext cx="5115900" cy="609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1" name="Google Shape;131;p10"/>
          <p:cNvSpPr txBox="1">
            <a:spLocks noGrp="1"/>
          </p:cNvSpPr>
          <p:nvPr>
            <p:ph type="body" idx="2"/>
          </p:nvPr>
        </p:nvSpPr>
        <p:spPr>
          <a:xfrm>
            <a:off x="1147744" y="2539538"/>
            <a:ext cx="1798200" cy="775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285750" rtl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2" name="Google Shape;132;p10"/>
          <p:cNvSpPr txBox="1">
            <a:spLocks noGrp="1"/>
          </p:cNvSpPr>
          <p:nvPr>
            <p:ph type="title" idx="3"/>
          </p:nvPr>
        </p:nvSpPr>
        <p:spPr>
          <a:xfrm>
            <a:off x="1147744" y="2250075"/>
            <a:ext cx="1798200" cy="323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sz="1200" b="1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4"/>
          </p:nvPr>
        </p:nvSpPr>
        <p:spPr>
          <a:xfrm>
            <a:off x="3825038" y="2539538"/>
            <a:ext cx="1798200" cy="775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285750" rtl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title" idx="5"/>
          </p:nvPr>
        </p:nvSpPr>
        <p:spPr>
          <a:xfrm>
            <a:off x="3825038" y="2250075"/>
            <a:ext cx="1798200" cy="323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sz="1200" b="1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10"/>
          <p:cNvSpPr txBox="1">
            <a:spLocks noGrp="1"/>
          </p:cNvSpPr>
          <p:nvPr>
            <p:ph type="body" idx="6"/>
          </p:nvPr>
        </p:nvSpPr>
        <p:spPr>
          <a:xfrm>
            <a:off x="1147744" y="3796200"/>
            <a:ext cx="1798200" cy="775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285750" rtl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6" name="Google Shape;136;p10"/>
          <p:cNvSpPr txBox="1">
            <a:spLocks noGrp="1"/>
          </p:cNvSpPr>
          <p:nvPr>
            <p:ph type="title" idx="7"/>
          </p:nvPr>
        </p:nvSpPr>
        <p:spPr>
          <a:xfrm>
            <a:off x="1147744" y="3506738"/>
            <a:ext cx="1798200" cy="323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sz="1200" b="1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10"/>
          <p:cNvSpPr txBox="1">
            <a:spLocks noGrp="1"/>
          </p:cNvSpPr>
          <p:nvPr>
            <p:ph type="body" idx="8"/>
          </p:nvPr>
        </p:nvSpPr>
        <p:spPr>
          <a:xfrm>
            <a:off x="3825038" y="3796200"/>
            <a:ext cx="1798200" cy="775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285750" rtl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8" name="Google Shape;138;p10"/>
          <p:cNvSpPr txBox="1">
            <a:spLocks noGrp="1"/>
          </p:cNvSpPr>
          <p:nvPr>
            <p:ph type="title" idx="9"/>
          </p:nvPr>
        </p:nvSpPr>
        <p:spPr>
          <a:xfrm>
            <a:off x="3825038" y="3506738"/>
            <a:ext cx="1798200" cy="323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sz="1200" b="1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10"/>
          <p:cNvSpPr>
            <a:spLocks noGrp="1"/>
          </p:cNvSpPr>
          <p:nvPr>
            <p:ph type="pic" idx="13"/>
          </p:nvPr>
        </p:nvSpPr>
        <p:spPr>
          <a:xfrm>
            <a:off x="6272213" y="571500"/>
            <a:ext cx="2300400" cy="4000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0" name="Google Shape;140;p10"/>
          <p:cNvSpPr/>
          <p:nvPr/>
        </p:nvSpPr>
        <p:spPr>
          <a:xfrm>
            <a:off x="571500" y="2314600"/>
            <a:ext cx="420900" cy="2250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FFFFFF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01</a:t>
            </a:r>
            <a:endParaRPr sz="900" b="1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41" name="Google Shape;141;p10"/>
          <p:cNvSpPr/>
          <p:nvPr/>
        </p:nvSpPr>
        <p:spPr>
          <a:xfrm>
            <a:off x="3320325" y="2314600"/>
            <a:ext cx="420900" cy="2250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FFFFFF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02</a:t>
            </a:r>
            <a:endParaRPr sz="900" b="1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42" name="Google Shape;142;p10"/>
          <p:cNvSpPr/>
          <p:nvPr/>
        </p:nvSpPr>
        <p:spPr>
          <a:xfrm>
            <a:off x="571500" y="3555950"/>
            <a:ext cx="420900" cy="2250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FFFFFF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03</a:t>
            </a:r>
            <a:endParaRPr sz="900" b="1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43" name="Google Shape;143;p10"/>
          <p:cNvSpPr/>
          <p:nvPr/>
        </p:nvSpPr>
        <p:spPr>
          <a:xfrm>
            <a:off x="3320325" y="3555950"/>
            <a:ext cx="420900" cy="2250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FFFFFF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04</a:t>
            </a:r>
            <a:endParaRPr sz="900" b="1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8620721" y="4740146"/>
            <a:ext cx="523200" cy="2352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571500" y="571500"/>
            <a:ext cx="80490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Hanken Grotesk SemiBold"/>
              <a:buNone/>
              <a:defRPr sz="2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Hanken Grotesk SemiBold"/>
              <a:buNone/>
              <a:defRPr sz="2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Hanken Grotesk SemiBold"/>
              <a:buNone/>
              <a:defRPr sz="2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Hanken Grotesk SemiBold"/>
              <a:buNone/>
              <a:defRPr sz="2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Hanken Grotesk SemiBold"/>
              <a:buNone/>
              <a:defRPr sz="2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Hanken Grotesk SemiBold"/>
              <a:buNone/>
              <a:defRPr sz="2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Hanken Grotesk SemiBold"/>
              <a:buNone/>
              <a:defRPr sz="2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Hanken Grotesk SemiBold"/>
              <a:buNone/>
              <a:defRPr sz="2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Hanken Grotesk SemiBold"/>
              <a:buNone/>
              <a:defRPr sz="2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571481" y="1726350"/>
            <a:ext cx="80490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●"/>
              <a:defRPr sz="11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○"/>
              <a:defRPr sz="1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■"/>
              <a:defRPr sz="11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●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○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■"/>
              <a:defRPr sz="1100"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●"/>
              <a:defRPr sz="1100"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○"/>
              <a:defRPr sz="1100"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■"/>
              <a:defRPr sz="11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0">
          <p15:clr>
            <a:srgbClr val="F26B43"/>
          </p15:clr>
        </p15:guide>
        <p15:guide id="2" pos="180">
          <p15:clr>
            <a:srgbClr val="F26B43"/>
          </p15:clr>
        </p15:guide>
        <p15:guide id="3" pos="5400">
          <p15:clr>
            <a:srgbClr val="F26B43"/>
          </p15:clr>
        </p15:guide>
        <p15:guide id="4" orient="horz" pos="3060">
          <p15:clr>
            <a:srgbClr val="F26B43"/>
          </p15:clr>
        </p15:guide>
        <p15:guide id="5" orient="horz" pos="360">
          <p15:clr>
            <a:srgbClr val="F26B43"/>
          </p15:clr>
        </p15:guide>
        <p15:guide id="6" pos="360">
          <p15:clr>
            <a:srgbClr val="F26B43"/>
          </p15:clr>
        </p15:guide>
        <p15:guide id="7" orient="horz" pos="2880">
          <p15:clr>
            <a:srgbClr val="F26B43"/>
          </p15:clr>
        </p15:guide>
        <p15:guide id="8" pos="55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57"/>
          <p:cNvSpPr txBox="1">
            <a:spLocks noGrp="1"/>
          </p:cNvSpPr>
          <p:nvPr>
            <p:ph type="title"/>
          </p:nvPr>
        </p:nvSpPr>
        <p:spPr>
          <a:xfrm>
            <a:off x="2969443" y="414779"/>
            <a:ext cx="5668832" cy="533646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lvl="0"/>
            <a:r>
              <a:rPr lang="en-IN" dirty="0"/>
              <a:t>Forecasting School Meal Production Costs: A Comparative Study of Machine Learning and Deep Learning Time-Series Models</a:t>
            </a:r>
            <a:endParaRPr dirty="0"/>
          </a:p>
        </p:txBody>
      </p:sp>
      <p:sp>
        <p:nvSpPr>
          <p:cNvPr id="651" name="Google Shape;651;p57"/>
          <p:cNvSpPr txBox="1">
            <a:spLocks noGrp="1"/>
          </p:cNvSpPr>
          <p:nvPr>
            <p:ph type="body" idx="1"/>
          </p:nvPr>
        </p:nvSpPr>
        <p:spPr>
          <a:xfrm>
            <a:off x="3250409" y="2039459"/>
            <a:ext cx="5106900" cy="32805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b="1" dirty="0"/>
              <a:t>Team Members</a:t>
            </a:r>
            <a:r>
              <a:rPr lang="en-GB" dirty="0"/>
              <a:t>: </a:t>
            </a:r>
          </a:p>
          <a:p>
            <a:pPr lvl="1">
              <a:buChar char="●"/>
            </a:pPr>
            <a:r>
              <a:rPr lang="en-GB" dirty="0"/>
              <a:t>Areena</a:t>
            </a:r>
          </a:p>
          <a:p>
            <a:pPr lvl="1">
              <a:buChar char="●"/>
            </a:pPr>
            <a:r>
              <a:rPr lang="en-GB" dirty="0"/>
              <a:t>Varshith Reddy </a:t>
            </a:r>
            <a:r>
              <a:rPr lang="en-GB"/>
              <a:t>Bhimireddy</a:t>
            </a:r>
            <a:endParaRPr lang="en-GB" dirty="0"/>
          </a:p>
          <a:p>
            <a:pPr lvl="1">
              <a:buChar char="●"/>
            </a:pPr>
            <a:r>
              <a:rPr lang="en-GB" dirty="0"/>
              <a:t>Chaya Chandana </a:t>
            </a:r>
            <a:r>
              <a:rPr lang="en-GB" dirty="0" err="1"/>
              <a:t>Doddaiggaluru</a:t>
            </a:r>
            <a:r>
              <a:rPr lang="en-GB" dirty="0"/>
              <a:t> </a:t>
            </a:r>
            <a:r>
              <a:rPr lang="en-GB" dirty="0" err="1"/>
              <a:t>Appajigowda</a:t>
            </a:r>
            <a:endParaRPr lang="en-GB" dirty="0"/>
          </a:p>
          <a:p>
            <a:pPr marL="615950" lvl="1" indent="0">
              <a:buNone/>
            </a:pPr>
            <a:endParaRPr lang="en-GB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b="1" dirty="0"/>
              <a:t>Institution</a:t>
            </a:r>
            <a:r>
              <a:rPr lang="en-GB" dirty="0"/>
              <a:t>: George Washington University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b="1" dirty="0"/>
              <a:t>Supervisor</a:t>
            </a:r>
            <a:r>
              <a:rPr lang="en-GB" dirty="0"/>
              <a:t>: Amir Jaffari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lang="en-GB" b="1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b="1" dirty="0"/>
              <a:t>Goal</a:t>
            </a:r>
            <a:r>
              <a:rPr lang="en-GB" dirty="0"/>
              <a:t>: Predict </a:t>
            </a:r>
            <a:r>
              <a:rPr lang="en-GB" i="1" dirty="0"/>
              <a:t>production_cost_total</a:t>
            </a:r>
            <a:r>
              <a:rPr lang="en-GB" dirty="0"/>
              <a:t> to enable efficient meal planning and waste reduction in schools.</a:t>
            </a:r>
            <a:endParaRPr dirty="0"/>
          </a:p>
        </p:txBody>
      </p:sp>
      <p:pic>
        <p:nvPicPr>
          <p:cNvPr id="652" name="Google Shape;652;p5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08" b="317"/>
          <a:stretch/>
        </p:blipFill>
        <p:spPr>
          <a:xfrm>
            <a:off x="496050" y="571500"/>
            <a:ext cx="2300400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BB8D1807-427A-0018-149E-177098CA1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921595"/>
            <a:ext cx="3182430" cy="318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7C908F8-2191-FD26-7D54-D1BDC45D5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236" y="0"/>
            <a:ext cx="2995956" cy="299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F225F2-7700-E0A0-5791-B00182C00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497" y="2375555"/>
            <a:ext cx="2773071" cy="2767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170C7D-66F9-C824-0647-1CD5F44F4E3F}"/>
              </a:ext>
            </a:extLst>
          </p:cNvPr>
          <p:cNvSpPr txBox="1"/>
          <p:nvPr/>
        </p:nvSpPr>
        <p:spPr>
          <a:xfrm>
            <a:off x="188536" y="139226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Univariate</a:t>
            </a:r>
            <a:r>
              <a:rPr lang="en-US" b="1" dirty="0"/>
              <a:t> </a:t>
            </a:r>
            <a:r>
              <a:rPr lang="en-US" sz="1600" b="1" dirty="0"/>
              <a:t>Plots</a:t>
            </a:r>
            <a:r>
              <a:rPr lang="en-US" dirty="0"/>
              <a:t>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55AA7D-58D6-44C5-AB84-6BEA3C872A47}"/>
              </a:ext>
            </a:extLst>
          </p:cNvPr>
          <p:cNvSpPr txBox="1"/>
          <p:nvPr/>
        </p:nvSpPr>
        <p:spPr>
          <a:xfrm>
            <a:off x="-9427" y="565608"/>
            <a:ext cx="3139126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GRU:</a:t>
            </a:r>
          </a:p>
          <a:p>
            <a:r>
              <a:rPr lang="en-US" sz="1100" dirty="0"/>
              <a:t>• Align closely with actual costs, especially at higher ranges  </a:t>
            </a:r>
          </a:p>
          <a:p>
            <a:r>
              <a:rPr lang="en-US" sz="1100" dirty="0"/>
              <a:t>• Points are tightly clustered along the diagonal → strong accuracy  </a:t>
            </a:r>
          </a:p>
          <a:p>
            <a:r>
              <a:rPr lang="en-US" sz="1100" dirty="0"/>
              <a:t>• Handles complex patterns across schools and meal types well  </a:t>
            </a:r>
          </a:p>
          <a:p>
            <a:r>
              <a:rPr lang="en-US" sz="1100" dirty="0"/>
              <a:t>• Reliable for both small and large-scale forecasting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9DC197-47B4-DEA8-12E5-0041CE69B31D}"/>
              </a:ext>
            </a:extLst>
          </p:cNvPr>
          <p:cNvSpPr txBox="1"/>
          <p:nvPr/>
        </p:nvSpPr>
        <p:spPr>
          <a:xfrm>
            <a:off x="3225735" y="3107019"/>
            <a:ext cx="312645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LSTM:</a:t>
            </a:r>
          </a:p>
          <a:p>
            <a:endParaRPr lang="en-US" sz="1100" dirty="0"/>
          </a:p>
          <a:p>
            <a:r>
              <a:rPr lang="en-US" sz="1100" dirty="0"/>
              <a:t>• Predictions closely follow actual values across the full range  </a:t>
            </a:r>
          </a:p>
          <a:p>
            <a:r>
              <a:rPr lang="en-US" sz="1100" dirty="0"/>
              <a:t>• Slightly more scattered than GRU but still concentrated near the ideal line  </a:t>
            </a:r>
          </a:p>
          <a:p>
            <a:r>
              <a:rPr lang="en-US" sz="1100" dirty="0"/>
              <a:t>• Captures complex temporal trends effectively  </a:t>
            </a:r>
          </a:p>
          <a:p>
            <a:r>
              <a:rPr lang="en-US" sz="1100" dirty="0"/>
              <a:t>• Strong overall performance for production cost forecasting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3A27C3-8D55-A485-F8AD-0D88A9AC9C5C}"/>
              </a:ext>
            </a:extLst>
          </p:cNvPr>
          <p:cNvSpPr txBox="1"/>
          <p:nvPr/>
        </p:nvSpPr>
        <p:spPr>
          <a:xfrm>
            <a:off x="6352192" y="308503"/>
            <a:ext cx="277307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FNN:</a:t>
            </a:r>
          </a:p>
          <a:p>
            <a:endParaRPr lang="en-US" sz="1100" dirty="0"/>
          </a:p>
          <a:p>
            <a:r>
              <a:rPr lang="en-US" sz="1100" dirty="0"/>
              <a:t>• Predictions follow the general trend but with noticeable scatter  </a:t>
            </a:r>
          </a:p>
          <a:p>
            <a:r>
              <a:rPr lang="en-US" sz="1100" dirty="0"/>
              <a:t>• Performs well in mid-range values, less consistent at extremes  </a:t>
            </a:r>
          </a:p>
          <a:p>
            <a:r>
              <a:rPr lang="en-US" sz="1100" dirty="0"/>
              <a:t>• Lacks memory of past values — weaker on time-series patterns  </a:t>
            </a:r>
          </a:p>
          <a:p>
            <a:r>
              <a:rPr lang="en-US" sz="1100" dirty="0"/>
              <a:t>• Accuracy lower compared to LSTM/GRU, but better than Linear Regression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10785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485D3FCF-E146-6D42-B889-1DA9DBF49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20101"/>
            <a:ext cx="3028998" cy="302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871FDFF-EA87-212B-E830-EBED33D19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998" y="-19737"/>
            <a:ext cx="2815274" cy="2810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0B63988-46DE-9CED-3D8C-8489B3FDA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297" y="2865748"/>
            <a:ext cx="3499703" cy="1862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52B913-7FCC-B641-7926-53CEEFF24154}"/>
              </a:ext>
            </a:extLst>
          </p:cNvPr>
          <p:cNvSpPr txBox="1"/>
          <p:nvPr/>
        </p:nvSpPr>
        <p:spPr>
          <a:xfrm>
            <a:off x="0" y="336334"/>
            <a:ext cx="2576512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Linear Regression:</a:t>
            </a:r>
          </a:p>
          <a:p>
            <a:endParaRPr lang="en-US" sz="1100" dirty="0"/>
          </a:p>
          <a:p>
            <a:r>
              <a:rPr lang="en-US" sz="1100" dirty="0"/>
              <a:t>• Captures general trend but shows high error at both ends  </a:t>
            </a:r>
          </a:p>
          <a:p>
            <a:r>
              <a:rPr lang="en-US" sz="1100" dirty="0"/>
              <a:t>• Predictions are widely spread, especially for higher costs  </a:t>
            </a:r>
          </a:p>
          <a:p>
            <a:r>
              <a:rPr lang="en-US" sz="1100" dirty="0"/>
              <a:t>• Lacks ability to learn complex or nonlinear patterns  </a:t>
            </a:r>
          </a:p>
          <a:p>
            <a:r>
              <a:rPr lang="en-US" sz="1100" dirty="0"/>
              <a:t>• Performs the weakest among all evaluated models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B2B99A-D9B6-CDC5-F342-E21A641CA61E}"/>
              </a:ext>
            </a:extLst>
          </p:cNvPr>
          <p:cNvSpPr txBox="1"/>
          <p:nvPr/>
        </p:nvSpPr>
        <p:spPr>
          <a:xfrm>
            <a:off x="2989478" y="3044858"/>
            <a:ext cx="257233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XGBoost:</a:t>
            </a:r>
          </a:p>
          <a:p>
            <a:endParaRPr lang="en-US" sz="1100" dirty="0"/>
          </a:p>
          <a:p>
            <a:r>
              <a:rPr lang="en-US" sz="1100" dirty="0"/>
              <a:t>• Follows the actual cost trend fairly well  </a:t>
            </a:r>
          </a:p>
          <a:p>
            <a:r>
              <a:rPr lang="en-US" sz="1100" dirty="0"/>
              <a:t>• Better performance than Linear Regression and FNN  </a:t>
            </a:r>
          </a:p>
          <a:p>
            <a:r>
              <a:rPr lang="en-US" sz="1100" dirty="0"/>
              <a:t>• Some spread in predictions at high cost values  </a:t>
            </a:r>
          </a:p>
          <a:p>
            <a:r>
              <a:rPr lang="en-US" sz="1100" dirty="0"/>
              <a:t>• Lacks temporal learning, so accuracy dips on complex patterns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8809AC-5D41-6E9D-370E-6EBBCC119997}"/>
              </a:ext>
            </a:extLst>
          </p:cNvPr>
          <p:cNvSpPr txBox="1"/>
          <p:nvPr/>
        </p:nvSpPr>
        <p:spPr>
          <a:xfrm>
            <a:off x="5919685" y="414779"/>
            <a:ext cx="3028999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LSTM Train/Test:</a:t>
            </a:r>
          </a:p>
          <a:p>
            <a:endParaRPr lang="en-US" sz="1100" dirty="0"/>
          </a:p>
          <a:p>
            <a:r>
              <a:rPr lang="en-US" sz="1100" dirty="0"/>
              <a:t>• Blue: training data, Orange: test data, Green: future forecast  </a:t>
            </a:r>
          </a:p>
          <a:p>
            <a:r>
              <a:rPr lang="en-US" sz="1100" dirty="0"/>
              <a:t>• Forecast continues learned patterns from past data  </a:t>
            </a:r>
          </a:p>
          <a:p>
            <a:r>
              <a:rPr lang="en-US" sz="1100" dirty="0"/>
              <a:t>• Shows realistic trends in daily production cost  </a:t>
            </a:r>
          </a:p>
          <a:p>
            <a:r>
              <a:rPr lang="en-US" sz="1100" dirty="0"/>
              <a:t>• Confirms LSTM captures school-specific cost behavior over time</a:t>
            </a:r>
          </a:p>
        </p:txBody>
      </p:sp>
    </p:spTree>
    <p:extLst>
      <p:ext uri="{BB962C8B-B14F-4D97-AF65-F5344CB8AC3E}">
        <p14:creationId xmlns:p14="http://schemas.microsoft.com/office/powerpoint/2010/main" val="4259215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90A3785-6376-C012-B574-8F082800B4FE}"/>
              </a:ext>
            </a:extLst>
          </p:cNvPr>
          <p:cNvSpPr txBox="1"/>
          <p:nvPr/>
        </p:nvSpPr>
        <p:spPr>
          <a:xfrm>
            <a:off x="566250" y="445025"/>
            <a:ext cx="40935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SzPts val="2000"/>
            </a:pPr>
            <a:r>
              <a:rPr lang="en-US" sz="2000" b="0" i="0" u="none" strike="noStrike" cap="none">
                <a:latin typeface="Hanken Grotesk SemiBold"/>
                <a:ea typeface="Hanken Grotesk SemiBold"/>
                <a:cs typeface="Hanken Grotesk SemiBold"/>
                <a:sym typeface="Hanken Grotesk SemiBold"/>
              </a:rPr>
              <a:t>Key Findings</a:t>
            </a:r>
          </a:p>
        </p:txBody>
      </p:sp>
      <p:pic>
        <p:nvPicPr>
          <p:cNvPr id="14" name="Picture 13" descr="A screenshot of a mobile application&#10;&#10;AI-generated content may be incorrect.">
            <a:extLst>
              <a:ext uri="{FF2B5EF4-FFF2-40B4-BE49-F238E27FC236}">
                <a16:creationId xmlns:a16="http://schemas.microsoft.com/office/drawing/2014/main" id="{8C90FAC8-9E87-BDA5-75C0-CCE5D2C0E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931" y="0"/>
            <a:ext cx="358759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840A5-2083-30E4-C164-D907280269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38957" y="882046"/>
            <a:ext cx="4504883" cy="3816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 LSTM consistently outperformed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 other models with highest accuracy: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R² = 0.81 (Multivariate)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 and 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R² = 0.86 (Univariate)</a:t>
            </a:r>
          </a:p>
          <a:p>
            <a:pPr marL="171450" indent="-1714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Strong at capturing long-term temporal patterns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 GRU showed lowest error (Multivariate)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 and competitive accuracy: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Faster training than LSTM, good for near real-time needs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lt"/>
            </a:endParaRPr>
          </a:p>
          <a:p>
            <a:pPr marL="171450" indent="-1714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XGBoost and Linear Regression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 underperformed, especially with time-series dependencies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 Feature Insights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: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Served_total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 and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Planned_total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 had the highest impact on cost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Discarded_total highlighted inefficiencies and food waste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 Data Quality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: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No multicollinearity found (VIF &lt; 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b="1" dirty="0">
                <a:latin typeface="+mn-lt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Outcome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: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Enables accurate 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cost forecasting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, 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waste reduction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, and 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budget optimization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 for school meal programs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98945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63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393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Conclusion</a:t>
            </a:r>
            <a:endParaRPr dirty="0"/>
          </a:p>
        </p:txBody>
      </p:sp>
      <p:pic>
        <p:nvPicPr>
          <p:cNvPr id="694" name="Google Shape;694;p6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513" b="3523"/>
          <a:stretch/>
        </p:blipFill>
        <p:spPr>
          <a:xfrm>
            <a:off x="5794650" y="571500"/>
            <a:ext cx="2778001" cy="40005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38CA60-6C20-48BE-0AA2-63CD12D78C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68776" y="1256005"/>
            <a:ext cx="4683992" cy="2631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project successfully developed a forecasting system for school meal production costs using advanced time-series models.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Among all models, 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LSTM and GRU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delivered the best performance, capturing temporal trends and cost patterns effectively.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use of 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multivariate features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(served, planned, discarded meals) significantly improved prediction accuracy.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Model results support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data-driven decision making for reducing waste, improving planning, and optimizing budgets in public school meal operations.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interactive dashboard further enhances accessibility and practical use by stakeholders.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AF15B0C-73AA-2A00-997F-8C5D57039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7"/>
            <a:ext cx="9147322" cy="514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82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58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393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Problem Statement</a:t>
            </a:r>
            <a:endParaRPr dirty="0"/>
          </a:p>
        </p:txBody>
      </p:sp>
      <p:sp>
        <p:nvSpPr>
          <p:cNvPr id="658" name="Google Shape;658;p58"/>
          <p:cNvSpPr txBox="1">
            <a:spLocks noGrp="1"/>
          </p:cNvSpPr>
          <p:nvPr>
            <p:ph type="body" idx="1"/>
          </p:nvPr>
        </p:nvSpPr>
        <p:spPr>
          <a:xfrm>
            <a:off x="566250" y="1149575"/>
            <a:ext cx="4093500" cy="3513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lvl="0">
              <a:buChar char="●"/>
            </a:pPr>
            <a:r>
              <a:rPr lang="en-IN" dirty="0">
                <a:latin typeface="+mn-lt"/>
              </a:rPr>
              <a:t>Schools struggle to predict daily meal preparation quantities.</a:t>
            </a:r>
          </a:p>
          <a:p>
            <a:pPr lvl="0">
              <a:buChar char="●"/>
            </a:pPr>
            <a:r>
              <a:rPr lang="en-IN" dirty="0">
                <a:latin typeface="+mn-lt"/>
              </a:rPr>
              <a:t>Inaccurate forecasts lead to food waste and increased production costs.</a:t>
            </a:r>
          </a:p>
          <a:p>
            <a:pPr lvl="0">
              <a:buChar char="●"/>
            </a:pPr>
            <a:r>
              <a:rPr lang="en-IN" dirty="0">
                <a:latin typeface="+mn-lt"/>
              </a:rPr>
              <a:t>Traditional methods, relying on manual estimates, are often unreliable.</a:t>
            </a:r>
          </a:p>
          <a:p>
            <a:pPr lvl="0">
              <a:buChar char="●"/>
            </a:pPr>
            <a:r>
              <a:rPr lang="en-IN" dirty="0">
                <a:latin typeface="+mn-lt"/>
              </a:rPr>
              <a:t>Accurate forecasting supports sustainable operations and efficient budget management.</a:t>
            </a:r>
          </a:p>
          <a:p>
            <a:pPr lvl="0">
              <a:buChar char="●"/>
            </a:pPr>
            <a:r>
              <a:rPr lang="en-IN" dirty="0">
                <a:latin typeface="+mn-lt"/>
              </a:rPr>
              <a:t>This project employs LSTM/GRU models to enhance cost prediction accuracy.</a:t>
            </a:r>
            <a:endParaRPr dirty="0">
              <a:latin typeface="+mn-lt"/>
            </a:endParaRPr>
          </a:p>
        </p:txBody>
      </p:sp>
      <p:pic>
        <p:nvPicPr>
          <p:cNvPr id="659" name="Google Shape;659;p5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513" b="3523"/>
          <a:stretch/>
        </p:blipFill>
        <p:spPr>
          <a:xfrm>
            <a:off x="5794650" y="571500"/>
            <a:ext cx="2778001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59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393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Data Preparation</a:t>
            </a:r>
            <a:endParaRPr dirty="0"/>
          </a:p>
        </p:txBody>
      </p:sp>
      <p:sp>
        <p:nvSpPr>
          <p:cNvPr id="665" name="Google Shape;665;p59"/>
          <p:cNvSpPr txBox="1">
            <a:spLocks noGrp="1"/>
          </p:cNvSpPr>
          <p:nvPr>
            <p:ph type="body" idx="1"/>
          </p:nvPr>
        </p:nvSpPr>
        <p:spPr>
          <a:xfrm>
            <a:off x="566250" y="1149575"/>
            <a:ext cx="4093500" cy="3513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lvl="0">
              <a:buChar char="●"/>
            </a:pPr>
            <a:r>
              <a:rPr lang="en-GB" b="1" dirty="0">
                <a:latin typeface="+mn-lt"/>
              </a:rPr>
              <a:t> Source: </a:t>
            </a:r>
            <a:r>
              <a:rPr lang="en-GB" dirty="0">
                <a:latin typeface="+mn-lt"/>
              </a:rPr>
              <a:t>100+ FCPS HTML meal production reports  </a:t>
            </a:r>
          </a:p>
          <a:p>
            <a:pPr lvl="0">
              <a:buChar char="●"/>
            </a:pPr>
            <a:r>
              <a:rPr lang="en-GB" dirty="0">
                <a:latin typeface="+mn-lt"/>
              </a:rPr>
              <a:t> Parsing via BeautifulSoup → structured CSVs  </a:t>
            </a:r>
          </a:p>
          <a:p>
            <a:pPr lvl="0">
              <a:buChar char="●"/>
            </a:pPr>
            <a:r>
              <a:rPr lang="en-GB" dirty="0">
                <a:latin typeface="+mn-lt"/>
              </a:rPr>
              <a:t> Cleaned currency/percentage fields, filled missing values  </a:t>
            </a:r>
          </a:p>
          <a:p>
            <a:pPr lvl="0">
              <a:buChar char="●"/>
            </a:pPr>
            <a:r>
              <a:rPr lang="en-GB" dirty="0">
                <a:latin typeface="+mn-lt"/>
              </a:rPr>
              <a:t> Removed outliers using IQR and 99th percentile filtering  </a:t>
            </a:r>
          </a:p>
          <a:p>
            <a:pPr lvl="0">
              <a:buChar char="●"/>
            </a:pPr>
            <a:r>
              <a:rPr lang="en-GB" dirty="0">
                <a:latin typeface="+mn-lt"/>
              </a:rPr>
              <a:t> Final dataset: 177,492 records with daily cost and operational metrics </a:t>
            </a:r>
            <a:endParaRPr dirty="0">
              <a:latin typeface="+mn-lt"/>
            </a:endParaRPr>
          </a:p>
        </p:txBody>
      </p:sp>
      <p:pic>
        <p:nvPicPr>
          <p:cNvPr id="666" name="Google Shape;666;p59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4650" y="1579149"/>
            <a:ext cx="2777999" cy="19852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heatmap&#10;&#10;AI-generated content may be incorrect.">
            <a:extLst>
              <a:ext uri="{FF2B5EF4-FFF2-40B4-BE49-F238E27FC236}">
                <a16:creationId xmlns:a16="http://schemas.microsoft.com/office/drawing/2014/main" id="{E29922BF-37B8-E474-74D1-1235AC7C7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02" y="1056719"/>
            <a:ext cx="4749800" cy="3746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228C5A-8E61-66CD-9916-71B8D184255B}"/>
              </a:ext>
            </a:extLst>
          </p:cNvPr>
          <p:cNvSpPr txBox="1"/>
          <p:nvPr/>
        </p:nvSpPr>
        <p:spPr>
          <a:xfrm>
            <a:off x="5599522" y="1700687"/>
            <a:ext cx="3034776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1" dirty="0"/>
              <a:t>Strong correlation: </a:t>
            </a:r>
            <a:r>
              <a:rPr lang="en-GB" sz="1100" dirty="0" err="1"/>
              <a:t>served_total</a:t>
            </a:r>
            <a:r>
              <a:rPr lang="en-GB" sz="1100" dirty="0"/>
              <a:t> ↔ production cost (r = 0.78)  </a:t>
            </a:r>
          </a:p>
          <a:p>
            <a:endParaRPr lang="en-GB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1" dirty="0"/>
              <a:t>Moderate correlation</a:t>
            </a:r>
            <a:r>
              <a:rPr lang="en-GB" sz="1100" dirty="0"/>
              <a:t>: </a:t>
            </a:r>
            <a:r>
              <a:rPr lang="en-GB" sz="1100" dirty="0" err="1"/>
              <a:t>leftover_total</a:t>
            </a:r>
            <a:r>
              <a:rPr lang="en-GB" sz="1100" dirty="0"/>
              <a:t> (r = 0.31)  </a:t>
            </a:r>
          </a:p>
          <a:p>
            <a:endParaRPr lang="en-GB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1" dirty="0"/>
              <a:t>Weak/no correlation</a:t>
            </a:r>
            <a:r>
              <a:rPr lang="en-GB" sz="1100" dirty="0"/>
              <a:t>: </a:t>
            </a:r>
            <a:r>
              <a:rPr lang="en-GB" sz="1100" dirty="0" err="1"/>
              <a:t>discarded_total</a:t>
            </a:r>
            <a:r>
              <a:rPr lang="en-GB" sz="1100" dirty="0"/>
              <a:t>, </a:t>
            </a:r>
            <a:r>
              <a:rPr lang="en-GB" sz="1100" dirty="0" err="1"/>
              <a:t>meal_type</a:t>
            </a:r>
            <a:r>
              <a:rPr lang="en-GB" sz="1100" dirty="0"/>
              <a:t>  </a:t>
            </a:r>
          </a:p>
          <a:p>
            <a:endParaRPr lang="en-GB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1" dirty="0"/>
              <a:t>No multicollinearity: </a:t>
            </a:r>
            <a:r>
              <a:rPr lang="en-GB" sz="1100" dirty="0"/>
              <a:t>VIF values &lt; 1.3; SVD confirms good conditioning </a:t>
            </a:r>
            <a:endParaRPr lang="en-US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39BDE2-7C33-15AA-A66C-2940523FC9AF}"/>
              </a:ext>
            </a:extLst>
          </p:cNvPr>
          <p:cNvSpPr txBox="1"/>
          <p:nvPr/>
        </p:nvSpPr>
        <p:spPr>
          <a:xfrm>
            <a:off x="509702" y="340281"/>
            <a:ext cx="3892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Hanken Grotesk SemiBold"/>
                <a:sym typeface="Hanken Grotesk SemiBold"/>
              </a:rPr>
              <a:t>Exploratory Data Analysis (EDA</a:t>
            </a:r>
            <a:r>
              <a:rPr lang="en-GB" sz="2000" b="1" dirty="0">
                <a:latin typeface="Hanken Grotesk SemiBold"/>
                <a:sym typeface="Hanken Grotesk SemiBold"/>
              </a:rPr>
              <a:t>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764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56D2D-BDAF-313D-D95D-85A816344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  <a:sym typeface="Arial"/>
              </a:rPr>
              <a:t>VIF and SVD Check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44227-E517-9DA5-D412-E3E5F4015D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sz="1200" b="1" dirty="0">
                <a:latin typeface="+mn-lt"/>
              </a:rPr>
              <a:t>Variance Inflation Factor (VIF) Scores ===</a:t>
            </a:r>
          </a:p>
          <a:p>
            <a:pPr marL="158750" indent="0">
              <a:buNone/>
            </a:pPr>
            <a:endParaRPr lang="en-US" sz="1200" b="1" dirty="0">
              <a:latin typeface="+mn-lt"/>
            </a:endParaRPr>
          </a:p>
          <a:p>
            <a:pPr>
              <a:buFont typeface="Wingdings" pitchFamily="2" charset="2"/>
              <a:buChar char="q"/>
            </a:pPr>
            <a:r>
              <a:rPr lang="en-US" dirty="0">
                <a:latin typeface="+mn-lt"/>
              </a:rPr>
              <a:t>           Feature       VIF</a:t>
            </a:r>
          </a:p>
          <a:p>
            <a:pPr>
              <a:buFont typeface="Wingdings" pitchFamily="2" charset="2"/>
              <a:buChar char="q"/>
            </a:pPr>
            <a:r>
              <a:rPr lang="en-US" dirty="0">
                <a:latin typeface="+mn-lt"/>
              </a:rPr>
              <a:t>0        meal_type  1.265688</a:t>
            </a:r>
          </a:p>
          <a:p>
            <a:pPr>
              <a:buFont typeface="Wingdings" pitchFamily="2" charset="2"/>
              <a:buChar char="q"/>
            </a:pPr>
            <a:r>
              <a:rPr lang="en-US" dirty="0">
                <a:latin typeface="+mn-lt"/>
              </a:rPr>
              <a:t>1     served total  1.284747</a:t>
            </a:r>
          </a:p>
          <a:p>
            <a:pPr>
              <a:buFont typeface="Wingdings" pitchFamily="2" charset="2"/>
              <a:buChar char="q"/>
            </a:pPr>
            <a:r>
              <a:rPr lang="en-US" dirty="0">
                <a:latin typeface="+mn-lt"/>
              </a:rPr>
              <a:t>3  discarded2    planned_total  1.157264</a:t>
            </a:r>
          </a:p>
          <a:p>
            <a:pPr>
              <a:buFont typeface="Wingdings" pitchFamily="2" charset="2"/>
              <a:buChar char="q"/>
            </a:pPr>
            <a:r>
              <a:rPr lang="en-US" dirty="0">
                <a:latin typeface="+mn-lt"/>
              </a:rPr>
              <a:t>_total  1.028817</a:t>
            </a:r>
          </a:p>
          <a:p>
            <a:pPr>
              <a:buFont typeface="Wingdings" pitchFamily="2" charset="2"/>
              <a:buChar char="q"/>
            </a:pPr>
            <a:r>
              <a:rPr lang="en-US" dirty="0">
                <a:latin typeface="+mn-lt"/>
              </a:rPr>
              <a:t>4  left_over_total  1.137335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691391-C361-B13D-3F5D-2D19A2D1C9F0}"/>
              </a:ext>
            </a:extLst>
          </p:cNvPr>
          <p:cNvSpPr txBox="1"/>
          <p:nvPr/>
        </p:nvSpPr>
        <p:spPr>
          <a:xfrm>
            <a:off x="566250" y="2995749"/>
            <a:ext cx="3694665" cy="13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itchFamily="2" charset="2"/>
              <a:buChar char="v"/>
            </a:pPr>
            <a:r>
              <a:rPr lang="en-US" sz="1200" b="1" dirty="0"/>
              <a:t>SVD Collinearity Analysis ===</a:t>
            </a:r>
          </a:p>
          <a:p>
            <a:endParaRPr lang="en-US" sz="1200" b="1" dirty="0"/>
          </a:p>
          <a:p>
            <a:pPr marL="171450" indent="-171450">
              <a:buFont typeface="Wingdings" pitchFamily="2" charset="2"/>
              <a:buChar char="q"/>
            </a:pPr>
            <a:r>
              <a:rPr lang="en-US" sz="1100" dirty="0"/>
              <a:t>Singular Values:</a:t>
            </a:r>
          </a:p>
          <a:p>
            <a:pPr marL="171450" indent="-171450">
              <a:buFont typeface="Wingdings" pitchFamily="2" charset="2"/>
              <a:buChar char="q"/>
            </a:pPr>
            <a:r>
              <a:rPr lang="en-US" sz="1100" dirty="0"/>
              <a:t> [502.77877511 430.43532632 405.52377947 389.56110241 364.94731802]</a:t>
            </a:r>
          </a:p>
          <a:p>
            <a:pPr marL="171450" indent="-171450">
              <a:buFont typeface="Wingdings" pitchFamily="2" charset="2"/>
              <a:buChar char="q"/>
            </a:pPr>
            <a:r>
              <a:rPr lang="en-US" sz="1100" dirty="0"/>
              <a:t>No strong collinearity detected (all singular values are large).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292D94-E555-8FB2-A219-E15CB1CE5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750" y="1967121"/>
            <a:ext cx="4132049" cy="273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914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1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393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Model Architecture</a:t>
            </a:r>
            <a:endParaRPr dirty="0"/>
          </a:p>
        </p:txBody>
      </p:sp>
      <p:sp>
        <p:nvSpPr>
          <p:cNvPr id="679" name="Google Shape;679;p61"/>
          <p:cNvSpPr txBox="1">
            <a:spLocks noGrp="1"/>
          </p:cNvSpPr>
          <p:nvPr>
            <p:ph type="body" idx="1"/>
          </p:nvPr>
        </p:nvSpPr>
        <p:spPr>
          <a:xfrm>
            <a:off x="566250" y="980388"/>
            <a:ext cx="4778748" cy="3522532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lvl="0">
              <a:buChar char="●"/>
            </a:pPr>
            <a:r>
              <a:rPr lang="en-IN" b="1" dirty="0">
                <a:latin typeface="+mn-lt"/>
              </a:rPr>
              <a:t>Goal</a:t>
            </a:r>
            <a:r>
              <a:rPr lang="en-IN" dirty="0">
                <a:latin typeface="+mn-lt"/>
              </a:rPr>
              <a:t>: Predict next-day production cost using time-series data.</a:t>
            </a:r>
          </a:p>
          <a:p>
            <a:pPr lvl="0">
              <a:buChar char="●"/>
            </a:pPr>
            <a:r>
              <a:rPr lang="en-IN" b="1" dirty="0">
                <a:latin typeface="+mn-lt"/>
              </a:rPr>
              <a:t>Approaches</a:t>
            </a:r>
            <a:r>
              <a:rPr lang="en-IN" dirty="0">
                <a:latin typeface="+mn-lt"/>
              </a:rPr>
              <a:t>:</a:t>
            </a:r>
          </a:p>
          <a:p>
            <a:pPr marL="158750" lvl="0" indent="0">
              <a:buNone/>
            </a:pPr>
            <a:r>
              <a:rPr lang="en-IN" dirty="0">
                <a:latin typeface="+mn-lt"/>
              </a:rPr>
              <a:t>  	Univariate — Uses only past cost values  </a:t>
            </a:r>
          </a:p>
          <a:p>
            <a:pPr marL="158750" lvl="0" indent="0">
              <a:buNone/>
            </a:pPr>
            <a:r>
              <a:rPr lang="en-IN" dirty="0">
                <a:latin typeface="+mn-lt"/>
              </a:rPr>
              <a:t>  	Multivariate — Uses cost + Served, Planned, Discarded, Leftover</a:t>
            </a:r>
          </a:p>
          <a:p>
            <a:pPr lvl="0">
              <a:buChar char="●"/>
            </a:pPr>
            <a:r>
              <a:rPr lang="en-IN" b="1" dirty="0">
                <a:latin typeface="+mn-lt"/>
              </a:rPr>
              <a:t>Technique:</a:t>
            </a:r>
          </a:p>
          <a:p>
            <a:pPr marL="158750" lvl="0" indent="0">
              <a:buNone/>
            </a:pPr>
            <a:r>
              <a:rPr lang="en-IN" dirty="0">
                <a:latin typeface="+mn-lt"/>
              </a:rPr>
              <a:t>  	Sliding-window (W = 3)  </a:t>
            </a:r>
          </a:p>
          <a:p>
            <a:pPr marL="158750" lvl="0" indent="0">
              <a:buNone/>
            </a:pPr>
            <a:r>
              <a:rPr lang="en-IN" dirty="0">
                <a:latin typeface="+mn-lt"/>
              </a:rPr>
              <a:t>  	Forecast: Cost(t+1) from past 3 days</a:t>
            </a:r>
          </a:p>
          <a:p>
            <a:pPr lvl="0">
              <a:buChar char="●"/>
            </a:pPr>
            <a:r>
              <a:rPr lang="en-IN" b="1" dirty="0">
                <a:latin typeface="+mn-lt"/>
              </a:rPr>
              <a:t>Models:</a:t>
            </a:r>
          </a:p>
          <a:p>
            <a:pPr marL="158750" lvl="0" indent="0">
              <a:buNone/>
            </a:pPr>
            <a:r>
              <a:rPr lang="en-IN" dirty="0">
                <a:latin typeface="+mn-lt"/>
              </a:rPr>
              <a:t>  	LSTM – best for long-term patterns  </a:t>
            </a:r>
          </a:p>
          <a:p>
            <a:pPr marL="158750" lvl="0" indent="0">
              <a:buNone/>
            </a:pPr>
            <a:r>
              <a:rPr lang="en-IN" dirty="0">
                <a:latin typeface="+mn-lt"/>
              </a:rPr>
              <a:t>  	GRU – fast, efficient alternative  </a:t>
            </a:r>
          </a:p>
          <a:p>
            <a:pPr marL="158750" lvl="0" indent="0">
              <a:buNone/>
            </a:pPr>
            <a:r>
              <a:rPr lang="en-IN" dirty="0">
                <a:latin typeface="+mn-lt"/>
              </a:rPr>
              <a:t>  	FNN, XGBoost, Linear Regression – benchmarks</a:t>
            </a:r>
          </a:p>
          <a:p>
            <a:pPr lvl="0">
              <a:buChar char="●"/>
            </a:pPr>
            <a:r>
              <a:rPr lang="en-IN" b="1" dirty="0">
                <a:latin typeface="+mn-lt"/>
              </a:rPr>
              <a:t>Train/Test Split:</a:t>
            </a:r>
          </a:p>
          <a:p>
            <a:pPr marL="158750" lvl="0" indent="0">
              <a:buNone/>
            </a:pPr>
            <a:r>
              <a:rPr lang="en-IN" dirty="0">
                <a:latin typeface="+mn-lt"/>
              </a:rPr>
              <a:t>	  60% train, 20% </a:t>
            </a:r>
            <a:r>
              <a:rPr lang="en-IN" dirty="0" err="1">
                <a:latin typeface="+mn-lt"/>
              </a:rPr>
              <a:t>val</a:t>
            </a:r>
            <a:r>
              <a:rPr lang="en-IN" dirty="0">
                <a:latin typeface="+mn-lt"/>
              </a:rPr>
              <a:t>, 20% test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dirty="0">
              <a:latin typeface="+mn-lt"/>
            </a:endParaRPr>
          </a:p>
        </p:txBody>
      </p:sp>
      <p:pic>
        <p:nvPicPr>
          <p:cNvPr id="680" name="Google Shape;680;p6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513" b="3523"/>
          <a:stretch/>
        </p:blipFill>
        <p:spPr>
          <a:xfrm>
            <a:off x="5794650" y="571500"/>
            <a:ext cx="2778001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E54AC-FFA5-BE6D-4AD0-66A5F5F8B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Evaluation Metrics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E267619-33BE-6244-92E3-7B7C98AC8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791127"/>
              </p:ext>
            </p:extLst>
          </p:nvPr>
        </p:nvGraphicFramePr>
        <p:xfrm>
          <a:off x="344925" y="1652407"/>
          <a:ext cx="3053080" cy="1021080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233170">
                  <a:extLst>
                    <a:ext uri="{9D8B030D-6E8A-4147-A177-3AD203B41FA5}">
                      <a16:colId xmlns:a16="http://schemas.microsoft.com/office/drawing/2014/main" val="3512358733"/>
                    </a:ext>
                  </a:extLst>
                </a:gridCol>
                <a:gridCol w="758825">
                  <a:extLst>
                    <a:ext uri="{9D8B030D-6E8A-4147-A177-3AD203B41FA5}">
                      <a16:colId xmlns:a16="http://schemas.microsoft.com/office/drawing/2014/main" val="635404627"/>
                    </a:ext>
                  </a:extLst>
                </a:gridCol>
                <a:gridCol w="621030">
                  <a:extLst>
                    <a:ext uri="{9D8B030D-6E8A-4147-A177-3AD203B41FA5}">
                      <a16:colId xmlns:a16="http://schemas.microsoft.com/office/drawing/2014/main" val="3535412898"/>
                    </a:ext>
                  </a:extLst>
                </a:gridCol>
                <a:gridCol w="440055">
                  <a:extLst>
                    <a:ext uri="{9D8B030D-6E8A-4147-A177-3AD203B41FA5}">
                      <a16:colId xmlns:a16="http://schemas.microsoft.com/office/drawing/2014/main" val="2682483212"/>
                    </a:ext>
                  </a:extLst>
                </a:gridCol>
              </a:tblGrid>
              <a:tr h="170180">
                <a:tc>
                  <a:txBody>
                    <a:bodyPr/>
                    <a:lstStyle/>
                    <a:p>
                      <a:pPr marL="77470" algn="l">
                        <a:lnSpc>
                          <a:spcPts val="1185"/>
                        </a:lnSpc>
                        <a:buNone/>
                      </a:pPr>
                      <a:r>
                        <a:rPr lang="en-US" sz="1100" b="1" spc="-10">
                          <a:solidFill>
                            <a:srgbClr val="FFFFFF"/>
                          </a:solidFill>
                          <a:effectLst/>
                          <a:latin typeface="Georgia" panose="020405020504050203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D6E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1185"/>
                        </a:lnSpc>
                        <a:buNone/>
                      </a:pPr>
                      <a:r>
                        <a:rPr lang="en-US" sz="1100" b="1" spc="-25">
                          <a:solidFill>
                            <a:srgbClr val="FFFFFF"/>
                          </a:solidFill>
                          <a:effectLst/>
                          <a:latin typeface="Georgia" panose="020405020504050203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MSE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D6E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185"/>
                        </a:lnSpc>
                        <a:buNone/>
                      </a:pPr>
                      <a:r>
                        <a:rPr lang="en-US" sz="1100" b="1" spc="-20">
                          <a:solidFill>
                            <a:srgbClr val="FFFFFF"/>
                          </a:solidFill>
                          <a:effectLst/>
                          <a:latin typeface="Georgia" panose="020405020504050203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RMSE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D6E"/>
                    </a:solidFill>
                  </a:tcPr>
                </a:tc>
                <a:tc>
                  <a:txBody>
                    <a:bodyPr/>
                    <a:lstStyle/>
                    <a:p>
                      <a:pPr marL="3810" marR="4445" algn="ctr">
                        <a:lnSpc>
                          <a:spcPct val="53000"/>
                        </a:lnSpc>
                        <a:spcBef>
                          <a:spcPts val="90"/>
                        </a:spcBef>
                        <a:buNone/>
                      </a:pPr>
                      <a:r>
                        <a:rPr lang="en-US" sz="1100" i="1" spc="-25">
                          <a:solidFill>
                            <a:srgbClr val="FFFFFF"/>
                          </a:solidFill>
                          <a:effectLst/>
                          <a:latin typeface="Georgia" panose="020405020504050203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sz="800" spc="-25">
                          <a:solidFill>
                            <a:srgbClr val="FFFFFF"/>
                          </a:solidFill>
                          <a:effectLst/>
                          <a:latin typeface="Georgia" panose="020405020504050203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D6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931036"/>
                  </a:ext>
                </a:extLst>
              </a:tr>
              <a:tr h="170180">
                <a:tc>
                  <a:txBody>
                    <a:bodyPr/>
                    <a:lstStyle/>
                    <a:p>
                      <a:pPr marL="77470" algn="l">
                        <a:lnSpc>
                          <a:spcPts val="1180"/>
                        </a:lnSpc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Linear</a:t>
                      </a:r>
                      <a:r>
                        <a:rPr lang="en-US" sz="1100" spc="9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spc="-1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Regression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4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635" algn="ctr">
                        <a:lnSpc>
                          <a:spcPts val="1180"/>
                        </a:lnSpc>
                        <a:buNone/>
                      </a:pPr>
                      <a:r>
                        <a:rPr lang="en-US" sz="1100" spc="-1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39013.54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4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180"/>
                        </a:lnSpc>
                        <a:buNone/>
                      </a:pPr>
                      <a:r>
                        <a:rPr lang="en-US" sz="1100" spc="-1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197.52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4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635" algn="ctr">
                        <a:lnSpc>
                          <a:spcPts val="1180"/>
                        </a:lnSpc>
                        <a:buNone/>
                      </a:pPr>
                      <a:r>
                        <a:rPr lang="en-US" sz="1100" spc="-2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0.75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61322"/>
                  </a:ext>
                </a:extLst>
              </a:tr>
              <a:tr h="170180">
                <a:tc>
                  <a:txBody>
                    <a:bodyPr/>
                    <a:lstStyle/>
                    <a:p>
                      <a:pPr marL="77470" algn="l">
                        <a:lnSpc>
                          <a:spcPts val="1180"/>
                        </a:lnSpc>
                        <a:buNone/>
                      </a:pPr>
                      <a:r>
                        <a:rPr lang="en-US" sz="1100" spc="-1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XGBoost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8EB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635" algn="ctr">
                        <a:lnSpc>
                          <a:spcPts val="1180"/>
                        </a:lnSpc>
                        <a:buNone/>
                      </a:pPr>
                      <a:r>
                        <a:rPr lang="en-US" sz="1100" spc="-1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39595.32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8EB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180"/>
                        </a:lnSpc>
                        <a:buNone/>
                      </a:pPr>
                      <a:r>
                        <a:rPr lang="en-US" sz="1100" spc="-1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198.99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8EB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635" algn="ctr">
                        <a:lnSpc>
                          <a:spcPts val="1180"/>
                        </a:lnSpc>
                        <a:buNone/>
                      </a:pPr>
                      <a:r>
                        <a:rPr lang="en-US" sz="1100" spc="-2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0.74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8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390467"/>
                  </a:ext>
                </a:extLst>
              </a:tr>
              <a:tr h="170180">
                <a:tc>
                  <a:txBody>
                    <a:bodyPr/>
                    <a:lstStyle/>
                    <a:p>
                      <a:pPr marL="77470" algn="l">
                        <a:lnSpc>
                          <a:spcPts val="1180"/>
                        </a:lnSpc>
                        <a:buNone/>
                      </a:pPr>
                      <a:r>
                        <a:rPr lang="en-US" sz="1100" spc="-25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FNN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4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635" algn="ctr">
                        <a:lnSpc>
                          <a:spcPts val="1180"/>
                        </a:lnSpc>
                        <a:buNone/>
                      </a:pPr>
                      <a:r>
                        <a:rPr lang="en-US" sz="1100" spc="-1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39241.72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4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180"/>
                        </a:lnSpc>
                        <a:buNone/>
                      </a:pPr>
                      <a:r>
                        <a:rPr lang="en-US" sz="1100" spc="-1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198.10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4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635" algn="ctr">
                        <a:lnSpc>
                          <a:spcPts val="1180"/>
                        </a:lnSpc>
                        <a:buNone/>
                      </a:pPr>
                      <a:r>
                        <a:rPr lang="en-US" sz="1100" spc="-2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0.75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657726"/>
                  </a:ext>
                </a:extLst>
              </a:tr>
              <a:tr h="170180">
                <a:tc>
                  <a:txBody>
                    <a:bodyPr/>
                    <a:lstStyle/>
                    <a:p>
                      <a:pPr marL="77470" algn="l">
                        <a:lnSpc>
                          <a:spcPts val="1180"/>
                        </a:lnSpc>
                        <a:buNone/>
                      </a:pPr>
                      <a:r>
                        <a:rPr lang="en-US" sz="1100" spc="-2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LSTM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8EB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1185"/>
                        </a:lnSpc>
                        <a:buNone/>
                      </a:pPr>
                      <a:r>
                        <a:rPr lang="en-US" sz="1100" b="1" spc="-10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18793.44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8EB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185"/>
                        </a:lnSpc>
                        <a:buNone/>
                      </a:pPr>
                      <a:r>
                        <a:rPr lang="en-US" sz="1100" b="1" spc="-10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137.08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8EB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635" algn="ctr">
                        <a:lnSpc>
                          <a:spcPts val="1185"/>
                        </a:lnSpc>
                        <a:buNone/>
                      </a:pPr>
                      <a:r>
                        <a:rPr lang="en-US" sz="1100" b="1" spc="-20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0.86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8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164775"/>
                  </a:ext>
                </a:extLst>
              </a:tr>
              <a:tr h="170180">
                <a:tc>
                  <a:txBody>
                    <a:bodyPr/>
                    <a:lstStyle/>
                    <a:p>
                      <a:pPr marL="77470" algn="l">
                        <a:lnSpc>
                          <a:spcPts val="1180"/>
                        </a:lnSpc>
                        <a:buNone/>
                      </a:pPr>
                      <a:r>
                        <a:rPr lang="en-US" sz="1100" spc="-25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GRU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4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635" algn="ctr">
                        <a:lnSpc>
                          <a:spcPts val="1180"/>
                        </a:lnSpc>
                        <a:buNone/>
                      </a:pPr>
                      <a:r>
                        <a:rPr lang="en-US" sz="1100" spc="-1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20186.30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4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180"/>
                        </a:lnSpc>
                        <a:buNone/>
                      </a:pPr>
                      <a:r>
                        <a:rPr lang="en-US" sz="1100" spc="-1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142.07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4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635" algn="ctr">
                        <a:lnSpc>
                          <a:spcPts val="1180"/>
                        </a:lnSpc>
                        <a:buNone/>
                      </a:pPr>
                      <a:r>
                        <a:rPr lang="en-US" sz="1100" spc="-2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0.85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07469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DE4CBFD-917C-A3CA-8D4C-9081DCAB6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472990"/>
              </p:ext>
            </p:extLst>
          </p:nvPr>
        </p:nvGraphicFramePr>
        <p:xfrm>
          <a:off x="4455012" y="1662097"/>
          <a:ext cx="3053080" cy="1021080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233170">
                  <a:extLst>
                    <a:ext uri="{9D8B030D-6E8A-4147-A177-3AD203B41FA5}">
                      <a16:colId xmlns:a16="http://schemas.microsoft.com/office/drawing/2014/main" val="2557447468"/>
                    </a:ext>
                  </a:extLst>
                </a:gridCol>
                <a:gridCol w="758825">
                  <a:extLst>
                    <a:ext uri="{9D8B030D-6E8A-4147-A177-3AD203B41FA5}">
                      <a16:colId xmlns:a16="http://schemas.microsoft.com/office/drawing/2014/main" val="1843259537"/>
                    </a:ext>
                  </a:extLst>
                </a:gridCol>
                <a:gridCol w="621030">
                  <a:extLst>
                    <a:ext uri="{9D8B030D-6E8A-4147-A177-3AD203B41FA5}">
                      <a16:colId xmlns:a16="http://schemas.microsoft.com/office/drawing/2014/main" val="1639026847"/>
                    </a:ext>
                  </a:extLst>
                </a:gridCol>
                <a:gridCol w="440055">
                  <a:extLst>
                    <a:ext uri="{9D8B030D-6E8A-4147-A177-3AD203B41FA5}">
                      <a16:colId xmlns:a16="http://schemas.microsoft.com/office/drawing/2014/main" val="1131285368"/>
                    </a:ext>
                  </a:extLst>
                </a:gridCol>
              </a:tblGrid>
              <a:tr h="170180">
                <a:tc>
                  <a:txBody>
                    <a:bodyPr/>
                    <a:lstStyle/>
                    <a:p>
                      <a:pPr marL="77470" algn="l">
                        <a:lnSpc>
                          <a:spcPts val="1185"/>
                        </a:lnSpc>
                        <a:buNone/>
                      </a:pPr>
                      <a:r>
                        <a:rPr lang="en-US" sz="1100" b="1" spc="-10">
                          <a:solidFill>
                            <a:srgbClr val="FFFFFF"/>
                          </a:solidFill>
                          <a:effectLst/>
                          <a:latin typeface="Georgia" panose="020405020504050203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D6E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1185"/>
                        </a:lnSpc>
                        <a:buNone/>
                      </a:pPr>
                      <a:r>
                        <a:rPr lang="en-US" sz="1100" b="1" spc="-25">
                          <a:solidFill>
                            <a:srgbClr val="FFFFFF"/>
                          </a:solidFill>
                          <a:effectLst/>
                          <a:latin typeface="Georgia" panose="020405020504050203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MSE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D6E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185"/>
                        </a:lnSpc>
                        <a:buNone/>
                      </a:pPr>
                      <a:r>
                        <a:rPr lang="en-US" sz="1100" b="1" spc="-20">
                          <a:solidFill>
                            <a:srgbClr val="FFFFFF"/>
                          </a:solidFill>
                          <a:effectLst/>
                          <a:latin typeface="Georgia" panose="020405020504050203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RMSE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D6E"/>
                    </a:solidFill>
                  </a:tcPr>
                </a:tc>
                <a:tc>
                  <a:txBody>
                    <a:bodyPr/>
                    <a:lstStyle/>
                    <a:p>
                      <a:pPr marL="3810" marR="4445" algn="ctr">
                        <a:lnSpc>
                          <a:spcPct val="53000"/>
                        </a:lnSpc>
                        <a:spcBef>
                          <a:spcPts val="90"/>
                        </a:spcBef>
                        <a:buNone/>
                      </a:pPr>
                      <a:r>
                        <a:rPr lang="en-US" sz="1100" i="1" spc="-25">
                          <a:solidFill>
                            <a:srgbClr val="FFFFFF"/>
                          </a:solidFill>
                          <a:effectLst/>
                          <a:latin typeface="Georgia" panose="020405020504050203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sz="800" spc="-25">
                          <a:solidFill>
                            <a:srgbClr val="FFFFFF"/>
                          </a:solidFill>
                          <a:effectLst/>
                          <a:latin typeface="Georgia" panose="020405020504050203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D6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55332"/>
                  </a:ext>
                </a:extLst>
              </a:tr>
              <a:tr h="170180">
                <a:tc>
                  <a:txBody>
                    <a:bodyPr/>
                    <a:lstStyle/>
                    <a:p>
                      <a:pPr marL="77470" algn="l">
                        <a:lnSpc>
                          <a:spcPts val="1180"/>
                        </a:lnSpc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Linear</a:t>
                      </a:r>
                      <a:r>
                        <a:rPr lang="en-US" sz="1100" spc="9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spc="-1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Regression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4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635" algn="ctr">
                        <a:lnSpc>
                          <a:spcPts val="1180"/>
                        </a:lnSpc>
                        <a:buNone/>
                      </a:pPr>
                      <a:r>
                        <a:rPr lang="en-US" sz="1100" spc="-1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39013.54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4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180"/>
                        </a:lnSpc>
                        <a:buNone/>
                      </a:pPr>
                      <a:r>
                        <a:rPr lang="en-US" sz="1100" spc="-1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197.52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4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635" algn="ctr">
                        <a:lnSpc>
                          <a:spcPts val="1180"/>
                        </a:lnSpc>
                        <a:buNone/>
                      </a:pPr>
                      <a:r>
                        <a:rPr lang="en-US" sz="1100" spc="-2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0.75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832344"/>
                  </a:ext>
                </a:extLst>
              </a:tr>
              <a:tr h="170180">
                <a:tc>
                  <a:txBody>
                    <a:bodyPr/>
                    <a:lstStyle/>
                    <a:p>
                      <a:pPr marL="77470" algn="l">
                        <a:lnSpc>
                          <a:spcPts val="1180"/>
                        </a:lnSpc>
                        <a:buNone/>
                      </a:pPr>
                      <a:r>
                        <a:rPr lang="en-US" sz="1100" spc="-1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XGBoost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8EB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635" algn="ctr">
                        <a:lnSpc>
                          <a:spcPts val="1180"/>
                        </a:lnSpc>
                        <a:buNone/>
                      </a:pPr>
                      <a:r>
                        <a:rPr lang="en-US" sz="1100" spc="-1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39595.32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8EB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180"/>
                        </a:lnSpc>
                        <a:buNone/>
                      </a:pPr>
                      <a:r>
                        <a:rPr lang="en-US" sz="1100" spc="-1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198.99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8EB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635" algn="ctr">
                        <a:lnSpc>
                          <a:spcPts val="1180"/>
                        </a:lnSpc>
                        <a:buNone/>
                      </a:pPr>
                      <a:r>
                        <a:rPr lang="en-US" sz="1100" spc="-2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0.74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8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688231"/>
                  </a:ext>
                </a:extLst>
              </a:tr>
              <a:tr h="170180">
                <a:tc>
                  <a:txBody>
                    <a:bodyPr/>
                    <a:lstStyle/>
                    <a:p>
                      <a:pPr marL="77470" algn="l">
                        <a:lnSpc>
                          <a:spcPts val="1180"/>
                        </a:lnSpc>
                        <a:buNone/>
                      </a:pPr>
                      <a:r>
                        <a:rPr lang="en-US" sz="1100" spc="-25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FNN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4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635" algn="ctr">
                        <a:lnSpc>
                          <a:spcPts val="1180"/>
                        </a:lnSpc>
                        <a:buNone/>
                      </a:pPr>
                      <a:r>
                        <a:rPr lang="en-US" sz="1100" spc="-1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39241.72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4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180"/>
                        </a:lnSpc>
                        <a:buNone/>
                      </a:pPr>
                      <a:r>
                        <a:rPr lang="en-US" sz="1100" spc="-1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198.10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4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635" algn="ctr">
                        <a:lnSpc>
                          <a:spcPts val="1180"/>
                        </a:lnSpc>
                        <a:buNone/>
                      </a:pPr>
                      <a:r>
                        <a:rPr lang="en-US" sz="1100" spc="-2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0.75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2647587"/>
                  </a:ext>
                </a:extLst>
              </a:tr>
              <a:tr h="170180">
                <a:tc>
                  <a:txBody>
                    <a:bodyPr/>
                    <a:lstStyle/>
                    <a:p>
                      <a:pPr marL="77470" algn="l">
                        <a:lnSpc>
                          <a:spcPts val="1180"/>
                        </a:lnSpc>
                        <a:buNone/>
                      </a:pPr>
                      <a:r>
                        <a:rPr lang="en-US" sz="1100" spc="-2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LSTM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8EB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1185"/>
                        </a:lnSpc>
                        <a:buNone/>
                      </a:pPr>
                      <a:r>
                        <a:rPr lang="en-US" sz="1100" b="1" spc="-10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18793.44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8EB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185"/>
                        </a:lnSpc>
                        <a:buNone/>
                      </a:pPr>
                      <a:r>
                        <a:rPr lang="en-US" sz="1100" b="1" spc="-10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137.08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8EB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635" algn="ctr">
                        <a:lnSpc>
                          <a:spcPts val="1185"/>
                        </a:lnSpc>
                        <a:buNone/>
                      </a:pPr>
                      <a:r>
                        <a:rPr lang="en-US" sz="1100" b="1" spc="-20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0.86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8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1229004"/>
                  </a:ext>
                </a:extLst>
              </a:tr>
              <a:tr h="170180">
                <a:tc>
                  <a:txBody>
                    <a:bodyPr/>
                    <a:lstStyle/>
                    <a:p>
                      <a:pPr marL="77470" algn="l">
                        <a:lnSpc>
                          <a:spcPts val="1180"/>
                        </a:lnSpc>
                        <a:buNone/>
                      </a:pPr>
                      <a:r>
                        <a:rPr lang="en-US" sz="1100" spc="-25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GRU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4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635" algn="ctr">
                        <a:lnSpc>
                          <a:spcPts val="1180"/>
                        </a:lnSpc>
                        <a:buNone/>
                      </a:pPr>
                      <a:r>
                        <a:rPr lang="en-US" sz="1100" spc="-1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20186.30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4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180"/>
                        </a:lnSpc>
                        <a:buNone/>
                      </a:pPr>
                      <a:r>
                        <a:rPr lang="en-US" sz="1100" spc="-1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142.07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4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635" algn="ctr">
                        <a:lnSpc>
                          <a:spcPts val="1180"/>
                        </a:lnSpc>
                        <a:buNone/>
                      </a:pPr>
                      <a:r>
                        <a:rPr lang="en-US" sz="1100" spc="-2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0.85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7851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9F26294-EB63-1A37-6191-1DA919E61C3D}"/>
              </a:ext>
            </a:extLst>
          </p:cNvPr>
          <p:cNvSpPr txBox="1"/>
          <p:nvPr/>
        </p:nvSpPr>
        <p:spPr>
          <a:xfrm>
            <a:off x="344925" y="1099578"/>
            <a:ext cx="2502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Multivariate</a:t>
            </a:r>
            <a:r>
              <a:rPr lang="en-US" sz="1200" spc="8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Model</a:t>
            </a:r>
            <a:r>
              <a:rPr lang="en-US" sz="1200" spc="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Performance</a:t>
            </a:r>
            <a:r>
              <a:rPr lang="en-IN" sz="1200" dirty="0">
                <a:effectLst/>
              </a:rPr>
              <a:t> 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5465CE-2A70-C168-3D3A-5A87EA293A72}"/>
              </a:ext>
            </a:extLst>
          </p:cNvPr>
          <p:cNvSpPr txBox="1"/>
          <p:nvPr/>
        </p:nvSpPr>
        <p:spPr>
          <a:xfrm>
            <a:off x="4659750" y="1099578"/>
            <a:ext cx="215411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Univariate</a:t>
            </a:r>
            <a:r>
              <a:rPr lang="en-US" sz="1200" spc="8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Model</a:t>
            </a:r>
            <a:r>
              <a:rPr lang="en-US" sz="1200" spc="7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Performance</a:t>
            </a:r>
            <a:r>
              <a:rPr lang="en-IN" sz="1200" dirty="0"/>
              <a:t> </a:t>
            </a:r>
            <a:endParaRPr lang="en-US" sz="1200" dirty="0"/>
          </a:p>
          <a:p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BEFA86A9-0C0B-8E08-28BA-6941EE201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669" y="2964124"/>
            <a:ext cx="2912883" cy="938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Insight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: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100" dirty="0">
              <a:solidFill>
                <a:srgbClr val="000000"/>
              </a:solidFill>
              <a:latin typeface="-webkit-standard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GRU gave the 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lowest error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 (MSE &amp; MAE), while LSTM achieved 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highest accuracy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 (R² = 0.81)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0E9F417D-B350-3E53-4CD7-2A03592B1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0097" y="3008928"/>
            <a:ext cx="409350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Insight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: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100" dirty="0">
              <a:solidFill>
                <a:srgbClr val="000000"/>
              </a:solidFill>
              <a:latin typeface="-webkit-standard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In univariate forecasting, 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LSTM performed best overall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, followed closely by GRU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359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C7F48CF-D9EF-1B2C-EE6E-4163E18AD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7320"/>
            <a:ext cx="3337089" cy="336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12D4AF-F9FB-9797-8F79-F3CDFCE51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856" y="104665"/>
            <a:ext cx="3487918" cy="3518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C37FCE-CA97-2ED6-8A00-A49C3A8837C7}"/>
              </a:ext>
            </a:extLst>
          </p:cNvPr>
          <p:cNvSpPr txBox="1"/>
          <p:nvPr/>
        </p:nvSpPr>
        <p:spPr>
          <a:xfrm>
            <a:off x="254524" y="169682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Multivariate Plots: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FE9F1-7451-9AC6-F3B1-042C10D583E8}"/>
              </a:ext>
            </a:extLst>
          </p:cNvPr>
          <p:cNvSpPr txBox="1"/>
          <p:nvPr/>
        </p:nvSpPr>
        <p:spPr>
          <a:xfrm>
            <a:off x="18854" y="755831"/>
            <a:ext cx="382829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LSTM</a:t>
            </a:r>
            <a:r>
              <a:rPr lang="en-US" sz="1100" dirty="0"/>
              <a:t>: </a:t>
            </a:r>
          </a:p>
          <a:p>
            <a:endParaRPr lang="en-US" sz="1100" dirty="0"/>
          </a:p>
          <a:p>
            <a:r>
              <a:rPr lang="en-US" sz="1100" dirty="0"/>
              <a:t>• Most predictions are close to the actual values  </a:t>
            </a:r>
          </a:p>
          <a:p>
            <a:r>
              <a:rPr lang="en-US" sz="1100" dirty="0"/>
              <a:t>• Performs well even for higher production costs  </a:t>
            </a:r>
          </a:p>
          <a:p>
            <a:r>
              <a:rPr lang="en-US" sz="1100" dirty="0"/>
              <a:t>• Slightly more scattered, but shows good overall accuracy</a:t>
            </a:r>
          </a:p>
          <a:p>
            <a:endParaRPr lang="en-US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3B49BF-63AA-4F5E-FF5D-A431A032FDE9}"/>
              </a:ext>
            </a:extLst>
          </p:cNvPr>
          <p:cNvSpPr txBox="1"/>
          <p:nvPr/>
        </p:nvSpPr>
        <p:spPr>
          <a:xfrm>
            <a:off x="4009351" y="3625471"/>
            <a:ext cx="52884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GRU</a:t>
            </a:r>
            <a:r>
              <a:rPr lang="en-US" sz="1100" dirty="0"/>
              <a:t>:</a:t>
            </a:r>
          </a:p>
          <a:p>
            <a:endParaRPr lang="en-US" sz="1100" dirty="0"/>
          </a:p>
          <a:p>
            <a:r>
              <a:rPr lang="en-US" sz="1100" dirty="0"/>
              <a:t>• Predictions closely follow actual values, especially at low cost ranges  </a:t>
            </a:r>
          </a:p>
          <a:p>
            <a:r>
              <a:rPr lang="en-US" sz="1100" dirty="0"/>
              <a:t>• Tighter clustering around the perfect line  </a:t>
            </a:r>
          </a:p>
          <a:p>
            <a:r>
              <a:rPr lang="en-US" sz="1100" dirty="0"/>
              <a:t>• More stable for smaller-scale forecasts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290013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8DB8015-733D-3DCA-BE73-0F6D51E23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6506"/>
            <a:ext cx="3248673" cy="3276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E8FE70E-CB50-F5C9-6BAF-BAB987EF3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490" y="80098"/>
            <a:ext cx="3043703" cy="302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720DDD7-E4EA-F689-7FAA-2FC6B2C92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011" y="2403835"/>
            <a:ext cx="2715989" cy="273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1D85FA-7BED-CA99-56E6-B38B0C46FA07}"/>
              </a:ext>
            </a:extLst>
          </p:cNvPr>
          <p:cNvSpPr txBox="1"/>
          <p:nvPr/>
        </p:nvSpPr>
        <p:spPr>
          <a:xfrm>
            <a:off x="0" y="197963"/>
            <a:ext cx="3043703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FNN</a:t>
            </a:r>
            <a:r>
              <a:rPr lang="en-US" sz="1100" dirty="0"/>
              <a:t>:</a:t>
            </a:r>
          </a:p>
          <a:p>
            <a:endParaRPr lang="en-US" sz="1100" dirty="0"/>
          </a:p>
          <a:p>
            <a:r>
              <a:rPr lang="en-US" sz="1100" dirty="0"/>
              <a:t>• Predictions are widely scattered around the ideal line  </a:t>
            </a:r>
          </a:p>
          <a:p>
            <a:r>
              <a:rPr lang="en-US" sz="1100" dirty="0"/>
              <a:t>• Model struggles to capture time-dependent cost trends  </a:t>
            </a:r>
          </a:p>
          <a:p>
            <a:r>
              <a:rPr lang="en-US" sz="1100" dirty="0"/>
              <a:t>• Less accurate compared to LSTM and GRU  </a:t>
            </a:r>
          </a:p>
          <a:p>
            <a:r>
              <a:rPr lang="en-US" sz="1100" dirty="0"/>
              <a:t>• Performs decently for average costs, but poor at high-cost predictions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FBB225-F030-6853-3EF9-41FA7048803A}"/>
              </a:ext>
            </a:extLst>
          </p:cNvPr>
          <p:cNvSpPr txBox="1"/>
          <p:nvPr/>
        </p:nvSpPr>
        <p:spPr>
          <a:xfrm>
            <a:off x="3316490" y="3242822"/>
            <a:ext cx="2858067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Linear Regression:</a:t>
            </a:r>
          </a:p>
          <a:p>
            <a:endParaRPr lang="en-US" sz="1100" dirty="0"/>
          </a:p>
          <a:p>
            <a:r>
              <a:rPr lang="en-US" sz="1100" dirty="0"/>
              <a:t>• Predictions are highly scattered, especially at higher costs  </a:t>
            </a:r>
          </a:p>
          <a:p>
            <a:r>
              <a:rPr lang="en-US" sz="1100" dirty="0"/>
              <a:t>• Model fails to follow the ideal prediction line  </a:t>
            </a:r>
          </a:p>
          <a:p>
            <a:r>
              <a:rPr lang="en-US" sz="1100" dirty="0"/>
              <a:t>• Can't capture nonlinear or time-based cost patterns  </a:t>
            </a:r>
          </a:p>
          <a:p>
            <a:r>
              <a:rPr lang="en-US" sz="1100" dirty="0"/>
              <a:t>• Performs poorly compared to deep learning models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704677-70B2-A131-DBC8-1AFA5946979C}"/>
              </a:ext>
            </a:extLst>
          </p:cNvPr>
          <p:cNvSpPr txBox="1"/>
          <p:nvPr/>
        </p:nvSpPr>
        <p:spPr>
          <a:xfrm>
            <a:off x="6360193" y="358218"/>
            <a:ext cx="2969443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XGBoost:</a:t>
            </a:r>
          </a:p>
          <a:p>
            <a:endParaRPr lang="en-US" sz="1100" dirty="0"/>
          </a:p>
          <a:p>
            <a:r>
              <a:rPr lang="en-US" sz="1100" dirty="0"/>
              <a:t>• Predictions follow the general trend but with high variance  </a:t>
            </a:r>
          </a:p>
          <a:p>
            <a:r>
              <a:rPr lang="en-US" sz="1100" dirty="0"/>
              <a:t>• Performs better than Linear Regression and FNN  </a:t>
            </a:r>
          </a:p>
          <a:p>
            <a:r>
              <a:rPr lang="en-US" sz="1100" dirty="0"/>
              <a:t>• Struggles with higher cost values — more scattered  </a:t>
            </a:r>
          </a:p>
          <a:p>
            <a:r>
              <a:rPr lang="en-US" sz="1100" dirty="0"/>
              <a:t>• Lacks sequence-awareness, limiting forecasting precision</a:t>
            </a:r>
          </a:p>
        </p:txBody>
      </p:sp>
    </p:spTree>
    <p:extLst>
      <p:ext uri="{BB962C8B-B14F-4D97-AF65-F5344CB8AC3E}">
        <p14:creationId xmlns:p14="http://schemas.microsoft.com/office/powerpoint/2010/main" val="4036020104"/>
      </p:ext>
    </p:extLst>
  </p:cSld>
  <p:clrMapOvr>
    <a:masterClrMapping/>
  </p:clrMapOvr>
</p:sld>
</file>

<file path=ppt/theme/theme1.xml><?xml version="1.0" encoding="utf-8"?>
<a:theme xmlns:a="http://schemas.openxmlformats.org/drawingml/2006/main" name="Prime Slate">
  <a:themeElements>
    <a:clrScheme name="col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2198E4"/>
      </a:accent1>
      <a:accent2>
        <a:srgbClr val="0C62DF"/>
      </a:accent2>
      <a:accent3>
        <a:srgbClr val="006DFE"/>
      </a:accent3>
      <a:accent4>
        <a:srgbClr val="CFDEED"/>
      </a:accent4>
      <a:accent5>
        <a:srgbClr val="0C62DF"/>
      </a:accent5>
      <a:accent6>
        <a:srgbClr val="ECF0F3"/>
      </a:accent6>
      <a:hlink>
        <a:srgbClr val="2198E4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1122</Words>
  <Application>Microsoft Macintosh PowerPoint</Application>
  <PresentationFormat>On-screen Show (16:9)</PresentationFormat>
  <Paragraphs>208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8" baseType="lpstr">
      <vt:lpstr>Times New Roman</vt:lpstr>
      <vt:lpstr>Open Sans SemiBold</vt:lpstr>
      <vt:lpstr>Inter</vt:lpstr>
      <vt:lpstr>Arial</vt:lpstr>
      <vt:lpstr>Wingdings</vt:lpstr>
      <vt:lpstr>-webkit-standard</vt:lpstr>
      <vt:lpstr>Hanken Grotesk Medium</vt:lpstr>
      <vt:lpstr>Open Sans</vt:lpstr>
      <vt:lpstr>Fredoka</vt:lpstr>
      <vt:lpstr>Hanken Grotesk SemiBold</vt:lpstr>
      <vt:lpstr>Georgia</vt:lpstr>
      <vt:lpstr>Hanken Grotesk</vt:lpstr>
      <vt:lpstr>Open Sans Medium</vt:lpstr>
      <vt:lpstr>Prime Slate</vt:lpstr>
      <vt:lpstr>Forecasting School Meal Production Costs: A Comparative Study of Machine Learning and Deep Learning Time-Series Models</vt:lpstr>
      <vt:lpstr>Problem Statement</vt:lpstr>
      <vt:lpstr>Data Preparation</vt:lpstr>
      <vt:lpstr>PowerPoint Presentation</vt:lpstr>
      <vt:lpstr>VIF and SVD Check</vt:lpstr>
      <vt:lpstr>Model Architecture</vt:lpstr>
      <vt:lpstr>Evaluation Metrics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Areena, FNU</cp:lastModifiedBy>
  <cp:revision>8</cp:revision>
  <dcterms:modified xsi:type="dcterms:W3CDTF">2025-12-03T03:01:03Z</dcterms:modified>
</cp:coreProperties>
</file>